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Σύγκριση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l-G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Τίτλος και Κατακόρυφο κείμενο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Κατακόρυφος τίτλος και Κείμενο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Διαφάνεια τίτλου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l-G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Μόνο τίτλος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Τίτλος και Αντικείμενο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Κεφαλίδα ενότητας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Δύο περιεχόμενα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Κενή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Περιεχόμενο με λεζάντα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Εικόνα με λεζάντα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l-G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11.jpg"/><Relationship Id="rId7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04.jpg"/><Relationship Id="rId7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07.jp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9.jpg"/><Relationship Id="rId6" Type="http://schemas.openxmlformats.org/officeDocument/2006/relationships/image" Target="../media/image08.jpg"/><Relationship Id="rId7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10.jpg"/><Relationship Id="rId7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12.jpg"/><Relationship Id="rId7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20.jpg"/><Relationship Id="rId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33579" y="19168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2420888"/>
            <a:ext cx="8168065" cy="4248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ΟΜΙΛΟΣ ΘΕΑΤΡΟΥ 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1" baseline="30000" i="0" lang="el-GR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ΟΥ</a:t>
            </a:r>
            <a:r>
              <a:rPr b="1" i="0" lang="el-GR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ΠΕΙΡΑΜΑΤΙΚΟΥ ΓΕΛ ΘΕΣΣΑΛΟΝΙΚΗΣ «ΜΑΝΟΛΗΣ ΑΝΔΡΟΝΙΚΟΣ»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«Θεατρικό εργαστήρι: Από το κείμενο στην παράσταση»</a:t>
            </a:r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Υπεύθυνη καθηγήτρια: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Γρηγοριάδου Αναστασία</a:t>
            </a:r>
          </a:p>
          <a:p>
            <a:pPr indent="0" lvl="0" marL="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620687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729291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88" name="Shape 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348" y="674989"/>
            <a:ext cx="2134916" cy="1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67543" y="1988840"/>
            <a:ext cx="709026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ΔΙΑΔΙΚΑΣΙΑ</a:t>
            </a:r>
          </a:p>
          <a:p>
            <a:pPr indent="0" lvl="0" marL="0" marR="0" rtl="0" algn="l">
              <a:lnSpc>
                <a:spcPct val="80000"/>
              </a:lnSpc>
              <a:spcBef>
                <a:spcPts val="1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237073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237073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348" y="237073"/>
            <a:ext cx="2134916" cy="153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67543" y="2551835"/>
            <a:ext cx="8352928" cy="34163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ΑΣΚΗΣΕΙΣ ΓΝΩΡΙΜΙΑΣ ΚΑΙ ΔΗΜΙΟΥΡΓΙΑΣ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ΟΜΑΔΑΣ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ΕΠΙΛΟΓΗ ΘΕΑΤΡΙΚΟΥ ΚΕΙΜΕΝΟΥ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ΠΡΩΤΕΣ ΑΝΑΓΝΩΣΕΙΣ, ΑΚΟΥΜΕ ΦΩΝΕΣ, ΔΟΚΙΜΑΖΟΥΜΕ ΡΟΛΟΥΣ → ΔΙΑΝΟΜΗ ΡΟΛΩΝ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ΠΡΟΒΕΣ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ΕΠΙΜΕΛΕΙΑ ΣΚΗΝΙΚΩΝ, ΚΟΣΤΟΥΜΙΩΝ, ΜΟΥΣΙΚΗΣ, ΦΩΤΙΣΜΩΝ, ΑΦΙΣΑΣ, ΠΡΟΓΡΑΜΜΑΤΟΣ…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ΓΕΝΙΚΗ ΔΟΚΙΜΗ</a:t>
            </a:r>
          </a:p>
        </p:txBody>
      </p:sp>
      <p:sp>
        <p:nvSpPr>
          <p:cNvPr id="204" name="Shape 204"/>
          <p:cNvSpPr/>
          <p:nvPr/>
        </p:nvSpPr>
        <p:spPr>
          <a:xfrm>
            <a:off x="2589394" y="5988239"/>
            <a:ext cx="3965209" cy="769441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4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ΠΡΕΜΙΕΡΑ</a:t>
            </a:r>
            <a:r>
              <a:rPr lang="el-G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!!!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059322" y="1924506"/>
            <a:ext cx="2685112" cy="151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pic>
        <p:nvPicPr>
          <p:cNvPr id="211" name="Shape 2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291" y="0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237073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213" name="Shape 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348" y="237073"/>
            <a:ext cx="2134916" cy="153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272337" y="2113400"/>
            <a:ext cx="8352928" cy="47474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ΚΑΛΛΙΕΡΓΕΙΑ  ΤΗΣ ΣΚΕΨΗΣ, ΤΗΣ ΚΡΙΣΗΣ, ΤΗΣ ΕΥΑΙΣΘΗΣΙΑΣ, ΤΗΣ ΣΥΝΕΠΕΙΑΣ, ΤΗΣ ΟΜΑΔΙΚΟΤΗΤΑΣ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ΟΡΘΟΦΩΝΗΜΕΝΟΣ ΛΟΓΟΣ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ΣΩΜΑ ΘΕΑΤΡΙΚΟ, ΑΝΟΙΧΤΟ ΣΤΗΝ ΕΠΙΚΟΙΝΩΝΙΑ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ΑΝΑΠΤΥΞΗ ΤΗΣ ΑΥΤΟΠΕΠΟΙΘΗΣΗΣ,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ΤΟΥ ΘΑΡΡΟΥΣ ΝΑ ΕΚΤΕΘΟΥΜΕ ΣΕ ΚΟΙΝΟ…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l-G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ΑΛΛΑ ΚΑΙ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ΝΕΕΣ ΓΝΩΡΙΜΙΕΣ ΚΑΙ ΦΙΛΙΕΣ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ΔΗΜΙΟΥΡΓΙΑ ΜΙΑΣ ΟΜΟΡΦΗΣ ΠΑΡΕΑΣ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ΓΕΛΙΟ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ΔΗΜΙΟΥΡΓΙΚΑ ΑΠΟΓΕΥΜΑΤΑ ΚΥΡΙΑΚΗΣ 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l-G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ΟΜΟΡΦΕΣ ΑΝΑΜΝΗΣΕΙΣ…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386271" y="1659166"/>
            <a:ext cx="4336740" cy="46166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ΚΕΡΔΟΣ ΓΙΑ ΤΟΥΣ ΜΑΘΗΤΕΣ:  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66995">
            <a:off x="5317953" y="3931667"/>
            <a:ext cx="3586625" cy="239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subTitle"/>
          </p:nvPr>
        </p:nvSpPr>
        <p:spPr>
          <a:xfrm>
            <a:off x="1371600" y="2852935"/>
            <a:ext cx="6400799" cy="2376263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4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8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1" lang="el-GR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ΕΥΧΑΡΙΣΤΩ!!!</a:t>
            </a:r>
          </a:p>
        </p:txBody>
      </p:sp>
      <p:pic>
        <p:nvPicPr>
          <p:cNvPr id="222" name="Shape 22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180961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391" y="237073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224" name="Shape 2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348" y="237073"/>
            <a:ext cx="2134916" cy="1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720687" y="1762958"/>
            <a:ext cx="7702624" cy="866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ΒΑΣΙΚΕΣ ΑΡΧΕΣ ΚΑΙ ΣΤΟΧΟΙ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452735" y="2799941"/>
            <a:ext cx="626469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Δημιουργία συνεκτικής ομάδας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Θεατρικό κείμενο με άποψη και ποιότητα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Βαθιά διερεύνηση των ρόλων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Σταδιακό χτίσιμο της παράστασης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Ενεργοποίηση όλων των δυνατοτήτων μας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Οικονομικές και απλές λύσεις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Απώτερος στόχος: η προσφορά μας στο κοινό</a:t>
            </a:r>
          </a:p>
          <a:p>
            <a:pPr indent="-4572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ctr">
              <a:spcBef>
                <a:spcPts val="640"/>
              </a:spcBef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164072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735" y="332656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8224" y="332656"/>
            <a:ext cx="2037039" cy="146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4207" y="2607348"/>
            <a:ext cx="2987824" cy="164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4207" y="4365103"/>
            <a:ext cx="3239852" cy="192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23528" y="1743067"/>
            <a:ext cx="4464495" cy="461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ΣΤΟΧΟΙ ΤΟΥ ΟΜΙΛΟΥ</a:t>
            </a:r>
          </a:p>
        </p:txBody>
      </p:sp>
      <p:pic>
        <p:nvPicPr>
          <p:cNvPr id="106" name="Shape 10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103358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237073"/>
            <a:ext cx="1927955" cy="1323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108" name="Shape 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0232" y="237073"/>
            <a:ext cx="1965032" cy="140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251519" y="2204865"/>
            <a:ext cx="4680520" cy="5432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l-GR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Πρωταρχικός στόχος είναι η 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l-GR" sz="2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ΔΗΜΙΟΥΡΓΙΑ ΣΥΝΕΚΤΙΚΗΣ ΟΜΑΔΑΣ με χαρακτηριστικά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b="0" i="0" lang="el-GR" sz="2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ΤΗΝ ΑΓΑΠΗ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b="0" i="0" lang="el-GR" sz="2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ΤΟΝ ΑΛΛΗΛΟΣΕΒΑΣΜΟ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b="0" i="0" lang="el-GR" sz="2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ΤΗΝ ΑΛΛΗΛΟΫΠΟΣΤΗΡΙΞΗ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b="0" i="0" lang="el-GR" sz="2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ΤΟ ΚΕΦΙ ΚΑΙ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b="0" i="0" lang="el-GR" sz="2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ΤΗ ΘΕΤΙΚΗ ΕΝΕΡΓΕΙΑ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l-GR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Βεντετισμοί, διάθεση αυτοπροβολής και ασυνέπεια δεν έχουν θέση.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l-GR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8023" y="4599053"/>
            <a:ext cx="4041774" cy="222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\ΔΡΑΣΕΙΣ ΣΤΟ Π.Π.ΓΕΛ-2014-2015\ΟΜΙΛΟΣ ΘΕΑΤΡΟΥ 2014-2015\Η ΠΡΟΕΤΟΙΜΑΣΙΑ ΤΗΣ ΠΑΡΑΣΤΑΣΗΣ\ΚΟΠΗ ΠΙΤΑΣ-ΠΡΟΒΑ 18-1\P1180079.JPG" id="111" name="Shape 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8023" y="2060848"/>
            <a:ext cx="4058842" cy="228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23528" y="1743067"/>
            <a:ext cx="4464495" cy="461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68490"/>
            <a:ext cx="1790699" cy="159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3" type="body"/>
          </p:nvPr>
        </p:nvSpPr>
        <p:spPr>
          <a:xfrm>
            <a:off x="4572000" y="1688698"/>
            <a:ext cx="4320480" cy="682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ΣΤΟΧΟΙ ΤΟΥ ΟΜΙΛΟΥ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4397851" y="2348880"/>
            <a:ext cx="4288949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l-G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αναζήτηση έργου λαμβάνουμε υπόψη μας ότι θέλουμε ένα: </a:t>
            </a:r>
          </a:p>
          <a:p>
            <a:pPr indent="-342900" lvl="0" marL="342900" marR="0" rtl="0" algn="l"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ΘΕΑΤΡΟ ΜΕ ΑΠΟΨΗ ΚΑΙ ΑΙΣΘΗΤΙΚΗ, ΟΧΙ ΑΠΛΑ ΔΙΑΣΚΕΔΑΣΤΙΚΟ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735" y="215753"/>
            <a:ext cx="1855947" cy="127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0232" y="237073"/>
            <a:ext cx="1965032" cy="140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251519" y="2204865"/>
            <a:ext cx="4464496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67" y="1842502"/>
            <a:ext cx="4352483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45367" y="4742019"/>
            <a:ext cx="4526631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l-G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ΟΧΙ ΣΤΗΝ ΑΝΑΠΑΡΑΓΩΓΗ ΤΗΛΕΟΠΤΙΚΩΝ ΜΟΝΤΕΛΩΝ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8062" y="4602392"/>
            <a:ext cx="3853498" cy="216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pic>
        <p:nvPicPr>
          <p:cNvPr id="132" name="Shape 1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-7222"/>
            <a:ext cx="1790699" cy="159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3" type="body"/>
          </p:nvPr>
        </p:nvSpPr>
        <p:spPr>
          <a:xfrm>
            <a:off x="179511" y="1360853"/>
            <a:ext cx="4443288" cy="610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3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ΣΤΟΧΟΙ ΤΟΥ ΟΜΙΛΟΥ</a:t>
            </a:r>
          </a:p>
        </p:txBody>
      </p:sp>
      <p:sp>
        <p:nvSpPr>
          <p:cNvPr id="134" name="Shape 134"/>
          <p:cNvSpPr txBox="1"/>
          <p:nvPr>
            <p:ph idx="4" type="body"/>
          </p:nvPr>
        </p:nvSpPr>
        <p:spPr>
          <a:xfrm>
            <a:off x="4967235" y="5337212"/>
            <a:ext cx="3863644" cy="1520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Noto Sans Symbols"/>
              <a:buChar char="➢"/>
            </a:pPr>
            <a:r>
              <a:rPr b="0" i="0" lang="el-G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ΑΝΘΡΩΠΟΓΝΩΣΙΑ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Noto Sans Symbols"/>
              <a:buChar char="➢"/>
            </a:pPr>
            <a:r>
              <a:rPr b="0" i="0" lang="el-G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ΑΥΤΟΓΝΩΣΙΑ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Noto Sans Symbols"/>
              <a:buChar char="➢"/>
            </a:pPr>
            <a:r>
              <a:rPr b="0" i="0" lang="el-GR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ΚΑΤΑΣΚΕΥΗ ΤΟΥ ΡΟΛΟΥ ΜΕΣΑ ΑΠΟ ΤΗ ΒΑΘΙΑ ΚΑΤΑΝΟΗΣΗ ΤΟΥ.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8"/>
              </a:spcBef>
              <a:buClr>
                <a:schemeClr val="dk1"/>
              </a:buClr>
              <a:buSzPct val="102000"/>
              <a:buFont typeface="Arial"/>
              <a:buNone/>
            </a:pPr>
            <a:r>
              <a:t/>
            </a:r>
            <a:endParaRPr b="0" i="0" sz="20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237073"/>
            <a:ext cx="1927955" cy="1323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50800" y="2420888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071" y="1340767"/>
            <a:ext cx="2664295" cy="3996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stck SISI\ΔΡΑΣΕΙΣ 2015-2016\ΟΜΙΛΟΣ ΘΕΑΤΡΟΥ 2015-2016\frames\20160417 Peiramatiko 01.mpeg.Still060.jpg" id="138" name="Shape 1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795" y="3771037"/>
            <a:ext cx="4855438" cy="273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93859" y="1971378"/>
            <a:ext cx="4528941" cy="17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Κάποια στιγμή μπαίνουμε και στο κείμενο…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ΕΝΕΡΓΗΤΙΚΗ ΠΡΟΣΕΓΓΙΣΗ ΤΟΥ ΘΕΑΤΡΙΚΟΥ ΚΕΙΜΕΝΟΥ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ΔΙΕΡΕΥΝΗΣΗ ΤΩΝ ΡΟΛΩΝ, ΤΩΝ ΣΧΕΣΕΩΝ, ΤΩΝ ΚΑΤΑΣΤΑΣΕΩΝ </a:t>
            </a:r>
          </a:p>
        </p:txBody>
      </p:sp>
      <p:pic>
        <p:nvPicPr>
          <p:cNvPr descr="C:\Users\user\Desktop\logo θεάτρου 2.jpg" id="140" name="Shape 1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7854" y="237073"/>
            <a:ext cx="1893024" cy="135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35260" y="1659166"/>
            <a:ext cx="4608511" cy="461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 ΣΤΟΧΟΙ ΤΟΥ ΟΜΙΛΟΥ</a:t>
            </a:r>
          </a:p>
        </p:txBody>
      </p:sp>
      <p:pic>
        <p:nvPicPr>
          <p:cNvPr id="147" name="Shape 14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24758"/>
            <a:ext cx="17906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237072"/>
            <a:ext cx="1855947" cy="127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149" name="Shape 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2239" y="237073"/>
            <a:ext cx="1893024" cy="135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148928" y="2132856"/>
            <a:ext cx="460851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περνάμε από το κείμενο στην παράσταση;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ΠΑΡΑΣΤΑΣΗ ΕΙΝΑΙ ΔΗΜΙΟΥΡΓΙΑ 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ΣΤΑΔΙΑΚΗ, ΣΥΝΤΕΛΕΙΤΑΙ ΒΗΜΑ-ΒΗΜΑ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ΟΜΑΔΙΚΗ, ΧΤΙΖΕΤΑΙ ΑΠΟ ΤΗΝ ΟΜΑΔΑ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ΣΕ ΚΑΘΕ ΠΡΟΒΑ Ο ΚΑΘΕΝΑΣ ΜΑΣ ΒΑΖΕΙ ΜΙΑ ΨΗΦΙΔΑ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ΤΟ ΤΕΛΙΚΟ ΑΠΟΤΕΛΕΣΜΑ ΑΠΟΚΑΛΥΠΤΕΤΑΙ ΣΤΟ ΤΕΛΟΣ  (ΓΕΝΙΚΗ ΔΟΚΙΜΗ, ΠΡΕΜΙΕΡΑ)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 rot="781313">
            <a:off x="4572000" y="1888672"/>
            <a:ext cx="4455715" cy="250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771582">
            <a:off x="5253577" y="4387792"/>
            <a:ext cx="3704968" cy="208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116631"/>
            <a:ext cx="1790699" cy="145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>
            <p:ph idx="3" type="body"/>
          </p:nvPr>
        </p:nvSpPr>
        <p:spPr>
          <a:xfrm>
            <a:off x="4554669" y="1484784"/>
            <a:ext cx="4041774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3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31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ΣΤΟΧΟΙ ΤΟΥ ΟΜΙΛΟΥ</a:t>
            </a:r>
          </a:p>
          <a:p>
            <a:pPr indent="0" lvl="0" marL="0" marR="0" rtl="0" algn="l">
              <a:lnSpc>
                <a:spcPct val="80000"/>
              </a:lnSpc>
              <a:spcBef>
                <a:spcPts val="26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3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4" type="body"/>
          </p:nvPr>
        </p:nvSpPr>
        <p:spPr>
          <a:xfrm>
            <a:off x="4175448" y="2060848"/>
            <a:ext cx="4861047" cy="479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Χτίζοντας το έργο, συνειδητοποιούμε ότι  το  </a:t>
            </a:r>
            <a:r>
              <a:rPr b="1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ΘΕΑΤΡΟ ΕΙΝΑΙ ΣΥΝΘΕΤΗ ΔΗΜΙΟΥΡΓΙΑ που</a:t>
            </a: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ΣΥΝΔΥΑΖΕΙ</a:t>
            </a: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ΛΟΓΟ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ΚΙΝΗΣΗ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ΕΙΚΟΝΑ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ΜΟΥΣΙΚΗ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ΦΩΤΙΣΜΟΥΣ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κλπ </a:t>
            </a:r>
          </a:p>
          <a:p>
            <a:pPr indent="0" lvl="0" marL="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l-GR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237073"/>
            <a:ext cx="1944216" cy="1334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4247" y="237073"/>
            <a:ext cx="1821016" cy="130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775" y="1662194"/>
            <a:ext cx="3923928" cy="2615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stck SISI\ΔΡΑΣΕΙΣ 2015-2016\ΟΜΙΛΟΣ ΘΕΑΤΡΟΥ 2015-2016\frames\20160417 Peiramatiko 01.mpeg.Still072.jpg" id="165" name="Shape 1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319560">
            <a:off x="6324944" y="3513811"/>
            <a:ext cx="3639615" cy="237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42775" y="4632451"/>
            <a:ext cx="3537137" cy="1631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l-G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ΚΥΡΙΩΣ ΟΜΩΣ ΣΤΗΡΙΖΕΤΑΙ ΣΤΗ ΣΧΕΣΗ ΤΩΝ ΠΡΟΣΩΠΩΝ ΠΑΝΩ ΣΤΗ ΣΚΗΝΗ:  ΑΠΟ ΕΚΕΙ ΠΡΟΚΥΠΤΕΙ ΚΑΘΕ ΕΠΙΤΥΧΙΑ Ή ΑΠΟΤΥΧΙΑ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67543" y="2370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l-G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l-G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l-G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l-G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l-G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67543" y="1697594"/>
            <a:ext cx="4029844" cy="4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 ΣΤΟΧΟΙ ΤΟΥ ΟΜΙΛΟΥ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237075"/>
            <a:ext cx="1687437" cy="1498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4" type="body"/>
          </p:nvPr>
        </p:nvSpPr>
        <p:spPr>
          <a:xfrm>
            <a:off x="467543" y="2132856"/>
            <a:ext cx="446449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l-G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«ήθος», λοιπόν, κι όχι στην πλούσια και φαντασμαγορική «όψιν» στηριζόμαστε περισσότερο, γιατί δεν ξεχνούμε ότι κάνουμε: </a:t>
            </a:r>
          </a:p>
          <a:p>
            <a:pPr indent="-3429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«ΦΤΩΧΟ ΘΕΑΤΡΟ» 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ΟΧΙ ΑΚΡΙΒΕΣ ΠΑΡΑΓΩΓΕΣ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237073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176" name="Shape 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8224" y="237073"/>
            <a:ext cx="2037041" cy="146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528" y="4509119"/>
            <a:ext cx="3919758" cy="220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9955" y="1988840"/>
            <a:ext cx="2809875" cy="210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4682907" y="4257926"/>
            <a:ext cx="4283968" cy="2456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l-G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ΑΝΑΖΗΤΟΥΜΕ ΕΥΡΗΜΑΤΙΚΕΣ ΚΑΙ ΟΙΚΟΝΟΜΙΚΕΣ ΛΥΣΕΙΣ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l-G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ΛΥΝΟΥΜΕ «ΓΡΙΦΟΥΣ» ΚΑΙ </a:t>
            </a:r>
          </a:p>
          <a:p>
            <a:pPr indent="-342900" lvl="0" marL="342900" marR="0" rtl="0" algn="l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l-G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ΑΝΤΛΟΥΜΕ ΙΔΙΑΙΤΕΡΗ ΧΑΡΑ ΑΠΟ ΤΗΝ ΕΥΡΗΜΑΤΙΚΟΤΗΤΑ ΜΑΣ.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l-G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650" y="237073"/>
            <a:ext cx="1790699" cy="159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3" type="body"/>
          </p:nvPr>
        </p:nvSpPr>
        <p:spPr>
          <a:xfrm>
            <a:off x="4605757" y="1648978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7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7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0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ΑΡΧΕΣ ΚΑΙ  ΣΤΟΧΟΙ ΤΟΥ ΟΜΙΛΟΥ</a:t>
            </a:r>
          </a:p>
          <a:p>
            <a:pPr indent="0" lvl="0" marL="0" marR="0" rtl="0" algn="l">
              <a:lnSpc>
                <a:spcPct val="80000"/>
              </a:lnSpc>
              <a:spcBef>
                <a:spcPts val="156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7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>
            <p:ph idx="4" type="body"/>
          </p:nvPr>
        </p:nvSpPr>
        <p:spPr>
          <a:xfrm>
            <a:off x="4572001" y="2348880"/>
            <a:ext cx="4079476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l-G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Φυσικά, οι απλές λύσεις πρέπει  να είναι ταυτόχρονα και αισθητικά ικανοποιητικές, γιατί: 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l-G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ΘΕΛΟΥΜΕ ΝΑ ΠΡΟΣΦΕΡΟΥΜΕ ΚΑΤΙ ΟΜΟΡΦΟ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237073"/>
            <a:ext cx="2071971" cy="14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logo θεάτρου 2.jpg" id="190" name="Shape 1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348" y="237073"/>
            <a:ext cx="2134916" cy="153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19" y="1843969"/>
            <a:ext cx="4064932" cy="270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4376" y="4557419"/>
            <a:ext cx="3491879" cy="1964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227735" y="4951942"/>
            <a:ext cx="45365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l-G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Ο,ΤΙ ΚΑΝΟΥΜΕ ΔΕΝ ΤΟ ΚΑΝΟΥΜΕ ΜΟΝΟ ΓΙΑ ΤΟΝ ΕΑΥΤΟ ΜΑΣ ΑΛΛΑ ΚΑΙ ΓΙΑ ΤΟ ΚΟΙΝΟ ΠΟΥ ΘΑ ΜΑΣ ΔΕΙ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