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Gill Sans"/>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8" roundtripDataSignature="AMtx7mirCEWFYuMdOYMF4sudO7qqAu1t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illSans-bold.fntdata"/><Relationship Id="rId16"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4" name="Shape 14"/>
        <p:cNvGrpSpPr/>
        <p:nvPr/>
      </p:nvGrpSpPr>
      <p:grpSpPr>
        <a:xfrm>
          <a:off x="0" y="0"/>
          <a:ext cx="0" cy="0"/>
          <a:chOff x="0" y="0"/>
          <a:chExt cx="0" cy="0"/>
        </a:xfrm>
      </p:grpSpPr>
      <p:sp>
        <p:nvSpPr>
          <p:cNvPr id="15" name="Google Shape;15;p12"/>
          <p:cNvSpPr txBox="1"/>
          <p:nvPr>
            <p:ph type="ctrTitle"/>
          </p:nvPr>
        </p:nvSpPr>
        <p:spPr>
          <a:xfrm>
            <a:off x="1219200" y="3886200"/>
            <a:ext cx="6858000" cy="990600"/>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dk1"/>
              </a:buClr>
              <a:buSzPts val="3200"/>
              <a:buFont typeface="Bookman Old Style"/>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2"/>
          <p:cNvSpPr txBox="1"/>
          <p:nvPr>
            <p:ph idx="1" type="subTitle"/>
          </p:nvPr>
        </p:nvSpPr>
        <p:spPr>
          <a:xfrm>
            <a:off x="1219200" y="5124450"/>
            <a:ext cx="6858000" cy="533400"/>
          </a:xfrm>
          <a:prstGeom prst="rect">
            <a:avLst/>
          </a:prstGeom>
          <a:noFill/>
          <a:ln>
            <a:noFill/>
          </a:ln>
        </p:spPr>
        <p:txBody>
          <a:bodyPr anchorCtr="0" anchor="t" bIns="45700" lIns="91425" spcFirstLastPara="1" rIns="91425" wrap="square" tIns="45700">
            <a:normAutofit/>
          </a:bodyPr>
          <a:lstStyle>
            <a:lvl1pPr lvl="0" algn="r">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spcBef>
                <a:spcPts val="500"/>
              </a:spcBef>
              <a:spcAft>
                <a:spcPts val="0"/>
              </a:spcAft>
              <a:buSzPts val="1368"/>
              <a:buNone/>
              <a:defRPr/>
            </a:lvl2pPr>
            <a:lvl3pPr lvl="2" algn="ctr">
              <a:spcBef>
                <a:spcPts val="500"/>
              </a:spcBef>
              <a:spcAft>
                <a:spcPts val="0"/>
              </a:spcAft>
              <a:buSzPts val="1368"/>
              <a:buNone/>
              <a:defRPr/>
            </a:lvl3pPr>
            <a:lvl4pPr lvl="3" algn="ctr">
              <a:spcBef>
                <a:spcPts val="400"/>
              </a:spcBef>
              <a:spcAft>
                <a:spcPts val="0"/>
              </a:spcAft>
              <a:buSzPts val="1260"/>
              <a:buNone/>
              <a:defRPr/>
            </a:lvl4pPr>
            <a:lvl5pPr lvl="4" algn="ctr">
              <a:spcBef>
                <a:spcPts val="300"/>
              </a:spcBef>
              <a:spcAft>
                <a:spcPts val="0"/>
              </a:spcAft>
              <a:buSzPts val="1260"/>
              <a:buNone/>
              <a:defRPr/>
            </a:lvl5pPr>
            <a:lvl6pPr lvl="5" algn="ctr">
              <a:spcBef>
                <a:spcPts val="300"/>
              </a:spcBef>
              <a:spcAft>
                <a:spcPts val="0"/>
              </a:spcAft>
              <a:buSzPts val="1350"/>
              <a:buNone/>
              <a:defRPr/>
            </a:lvl6pPr>
            <a:lvl7pPr lvl="6" algn="ctr">
              <a:spcBef>
                <a:spcPts val="300"/>
              </a:spcBef>
              <a:spcAft>
                <a:spcPts val="0"/>
              </a:spcAft>
              <a:buSzPts val="1350"/>
              <a:buNone/>
              <a:defRPr/>
            </a:lvl7pPr>
            <a:lvl8pPr lvl="7" algn="ctr">
              <a:spcBef>
                <a:spcPts val="300"/>
              </a:spcBef>
              <a:spcAft>
                <a:spcPts val="0"/>
              </a:spcAft>
              <a:buSzPts val="1350"/>
              <a:buNone/>
              <a:defRPr/>
            </a:lvl8pPr>
            <a:lvl9pPr lvl="8" algn="ctr">
              <a:spcBef>
                <a:spcPts val="300"/>
              </a:spcBef>
              <a:spcAft>
                <a:spcPts val="0"/>
              </a:spcAft>
              <a:buSzPts val="1350"/>
              <a:buNone/>
              <a:defRPr/>
            </a:lvl9pPr>
          </a:lstStyle>
          <a:p/>
        </p:txBody>
      </p:sp>
      <p:sp>
        <p:nvSpPr>
          <p:cNvPr id="17" name="Google Shape;17;p12"/>
          <p:cNvSpPr txBox="1"/>
          <p:nvPr>
            <p:ph idx="10" type="dt"/>
          </p:nvPr>
        </p:nvSpPr>
        <p:spPr>
          <a:xfrm>
            <a:off x="6400800" y="6355080"/>
            <a:ext cx="22860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1" type="ftr"/>
          </p:nvPr>
        </p:nvSpPr>
        <p:spPr>
          <a:xfrm>
            <a:off x="2898648" y="6355080"/>
            <a:ext cx="347472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2" type="sldNum"/>
          </p:nvPr>
        </p:nvSpPr>
        <p:spPr>
          <a:xfrm>
            <a:off x="1216152" y="6355080"/>
            <a:ext cx="1219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
        <p:nvSpPr>
          <p:cNvPr id="20" name="Google Shape;20;p12"/>
          <p:cNvSpPr/>
          <p:nvPr/>
        </p:nvSpPr>
        <p:spPr>
          <a:xfrm>
            <a:off x="904875" y="3648075"/>
            <a:ext cx="7315200" cy="128016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1" name="Google Shape;21;p12"/>
          <p:cNvSpPr/>
          <p:nvPr/>
        </p:nvSpPr>
        <p:spPr>
          <a:xfrm>
            <a:off x="914400" y="5048250"/>
            <a:ext cx="7315200" cy="685800"/>
          </a:xfrm>
          <a:prstGeom prst="rect">
            <a:avLst/>
          </a:pr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2" name="Google Shape;22;p12"/>
          <p:cNvSpPr/>
          <p:nvPr/>
        </p:nvSpPr>
        <p:spPr>
          <a:xfrm>
            <a:off x="904875" y="3648075"/>
            <a:ext cx="228600" cy="12801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3" name="Google Shape;23;p12"/>
          <p:cNvSpPr/>
          <p:nvPr/>
        </p:nvSpPr>
        <p:spPr>
          <a:xfrm>
            <a:off x="914400" y="5048250"/>
            <a:ext cx="228600" cy="685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2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1"/>
          <p:cNvSpPr txBox="1"/>
          <p:nvPr>
            <p:ph idx="1" type="body"/>
          </p:nvPr>
        </p:nvSpPr>
        <p:spPr>
          <a:xfrm rot="5400000">
            <a:off x="2116836" y="-440436"/>
            <a:ext cx="4910328" cy="82296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89" name="Google Shape;89;p21"/>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1"/>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1"/>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2" name="Shape 92"/>
        <p:cNvGrpSpPr/>
        <p:nvPr/>
      </p:nvGrpSpPr>
      <p:grpSpPr>
        <a:xfrm>
          <a:off x="0" y="0"/>
          <a:ext cx="0" cy="0"/>
          <a:chOff x="0" y="0"/>
          <a:chExt cx="0" cy="0"/>
        </a:xfrm>
      </p:grpSpPr>
      <p:sp>
        <p:nvSpPr>
          <p:cNvPr id="93" name="Google Shape;93;p2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95" name="Google Shape;95;p22"/>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2"/>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2"/>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cxnSp>
        <p:nvCxnSpPr>
          <p:cNvPr id="98" name="Google Shape;98;p22"/>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99" name="Google Shape;99;p22"/>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100" name="Google Shape;100;p22"/>
          <p:cNvCxnSpPr/>
          <p:nvPr/>
        </p:nvCxnSpPr>
        <p:spPr>
          <a:xfrm rot="5400000">
            <a:off x="3629607" y="3201952"/>
            <a:ext cx="5852160" cy="0"/>
          </a:xfrm>
          <a:prstGeom prst="straightConnector1">
            <a:avLst/>
          </a:prstGeom>
          <a:noFill/>
          <a:ln cap="flat" cmpd="sng" w="9525">
            <a:solidFill>
              <a:schemeClr val="accent2"/>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13"/>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3"/>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
        <p:nvSpPr>
          <p:cNvPr id="29" name="Google Shape;29;p13"/>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30" name="Shape 30"/>
        <p:cNvGrpSpPr/>
        <p:nvPr/>
      </p:nvGrpSpPr>
      <p:grpSpPr>
        <a:xfrm>
          <a:off x="0" y="0"/>
          <a:ext cx="0" cy="0"/>
          <a:chOff x="0" y="0"/>
          <a:chExt cx="0" cy="0"/>
        </a:xfrm>
      </p:grpSpPr>
      <p:sp>
        <p:nvSpPr>
          <p:cNvPr id="31" name="Google Shape;31;p14"/>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cxnSp>
        <p:nvCxnSpPr>
          <p:cNvPr id="34" name="Google Shape;34;p14"/>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35" name="Google Shape;35;p14"/>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6" name="Shape 36"/>
        <p:cNvGrpSpPr/>
        <p:nvPr/>
      </p:nvGrpSpPr>
      <p:grpSpPr>
        <a:xfrm>
          <a:off x="0" y="0"/>
          <a:ext cx="0" cy="0"/>
          <a:chOff x="0" y="0"/>
          <a:chExt cx="0" cy="0"/>
        </a:xfrm>
      </p:grpSpPr>
      <p:sp>
        <p:nvSpPr>
          <p:cNvPr id="37" name="Google Shape;37;p15"/>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
        <p:nvSpPr>
          <p:cNvPr id="41" name="Google Shape;41;p15"/>
          <p:cNvSpPr txBox="1"/>
          <p:nvPr>
            <p:ph idx="1" type="body"/>
          </p:nvPr>
        </p:nvSpPr>
        <p:spPr>
          <a:xfrm>
            <a:off x="457200" y="1219200"/>
            <a:ext cx="8229600" cy="493776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42" name="Shape 42"/>
        <p:cNvGrpSpPr/>
        <p:nvPr/>
      </p:nvGrpSpPr>
      <p:grpSpPr>
        <a:xfrm>
          <a:off x="0" y="0"/>
          <a:ext cx="0" cy="0"/>
          <a:chOff x="0" y="0"/>
          <a:chExt cx="0" cy="0"/>
        </a:xfrm>
      </p:grpSpPr>
      <p:sp>
        <p:nvSpPr>
          <p:cNvPr id="43" name="Google Shape;43;p16"/>
          <p:cNvSpPr txBox="1"/>
          <p:nvPr>
            <p:ph type="title"/>
          </p:nvPr>
        </p:nvSpPr>
        <p:spPr>
          <a:xfrm>
            <a:off x="1219200" y="2971800"/>
            <a:ext cx="6858000" cy="1066800"/>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200"/>
              <a:buFont typeface="Bookman Old Style"/>
              <a:buNone/>
              <a:defRPr b="0"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1295400" y="4267200"/>
            <a:ext cx="6781800" cy="1143000"/>
          </a:xfrm>
          <a:prstGeom prst="rect">
            <a:avLst/>
          </a:prstGeom>
          <a:noFill/>
          <a:ln>
            <a:noFill/>
          </a:ln>
        </p:spPr>
        <p:txBody>
          <a:bodyPr anchorCtr="0" anchor="t" bIns="45700" lIns="91425" spcFirstLastPara="1" rIns="91425" wrap="square" tIns="45700">
            <a:normAutofit/>
          </a:bodyPr>
          <a:lstStyle>
            <a:lvl1pPr indent="-228600" lvl="0" marL="457200" algn="r">
              <a:spcBef>
                <a:spcPts val="600"/>
              </a:spcBef>
              <a:spcAft>
                <a:spcPts val="0"/>
              </a:spcAft>
              <a:buSzPts val="1520"/>
              <a:buNone/>
              <a:defRPr sz="2000">
                <a:solidFill>
                  <a:schemeClr val="lt1"/>
                </a:solidFill>
              </a:defRPr>
            </a:lvl1pPr>
            <a:lvl2pPr indent="-228600" lvl="1" marL="914400" algn="l">
              <a:spcBef>
                <a:spcPts val="500"/>
              </a:spcBef>
              <a:spcAft>
                <a:spcPts val="0"/>
              </a:spcAft>
              <a:buSzPts val="1368"/>
              <a:buNone/>
              <a:defRPr sz="1800">
                <a:solidFill>
                  <a:schemeClr val="lt1"/>
                </a:solidFill>
              </a:defRPr>
            </a:lvl2pPr>
            <a:lvl3pPr indent="-228600" lvl="2" marL="1371600" algn="l">
              <a:spcBef>
                <a:spcPts val="500"/>
              </a:spcBef>
              <a:spcAft>
                <a:spcPts val="0"/>
              </a:spcAft>
              <a:buSzPts val="1216"/>
              <a:buNone/>
              <a:defRPr sz="1600">
                <a:solidFill>
                  <a:schemeClr val="lt1"/>
                </a:solidFill>
              </a:defRPr>
            </a:lvl3pPr>
            <a:lvl4pPr indent="-228600" lvl="3" marL="1828800" algn="l">
              <a:spcBef>
                <a:spcPts val="400"/>
              </a:spcBef>
              <a:spcAft>
                <a:spcPts val="0"/>
              </a:spcAft>
              <a:buSzPts val="980"/>
              <a:buNone/>
              <a:defRPr sz="1400">
                <a:solidFill>
                  <a:schemeClr val="lt1"/>
                </a:solidFill>
              </a:defRPr>
            </a:lvl4pPr>
            <a:lvl5pPr indent="-228600" lvl="4" marL="2286000" algn="l">
              <a:spcBef>
                <a:spcPts val="300"/>
              </a:spcBef>
              <a:spcAft>
                <a:spcPts val="0"/>
              </a:spcAft>
              <a:buSzPts val="980"/>
              <a:buNone/>
              <a:defRPr sz="1400">
                <a:solidFill>
                  <a:schemeClr val="lt1"/>
                </a:solidFill>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45" name="Google Shape;45;p16"/>
          <p:cNvSpPr txBox="1"/>
          <p:nvPr>
            <p:ph idx="10" type="dt"/>
          </p:nvPr>
        </p:nvSpPr>
        <p:spPr>
          <a:xfrm>
            <a:off x="6400800" y="6355080"/>
            <a:ext cx="22860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2898648" y="6355080"/>
            <a:ext cx="347472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1069848" y="6355080"/>
            <a:ext cx="1520952"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
        <p:nvSpPr>
          <p:cNvPr id="48" name="Google Shape;48;p16"/>
          <p:cNvSpPr/>
          <p:nvPr/>
        </p:nvSpPr>
        <p:spPr>
          <a:xfrm>
            <a:off x="914400" y="2819400"/>
            <a:ext cx="7315200" cy="128016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9" name="Google Shape;49;p16"/>
          <p:cNvSpPr/>
          <p:nvPr/>
        </p:nvSpPr>
        <p:spPr>
          <a:xfrm>
            <a:off x="914400" y="2819400"/>
            <a:ext cx="228600" cy="12801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sp>
        <p:nvSpPr>
          <p:cNvPr id="51" name="Google Shape;51;p17"/>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7"/>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
        <p:nvSpPr>
          <p:cNvPr id="55" name="Google Shape;55;p17"/>
          <p:cNvSpPr txBox="1"/>
          <p:nvPr>
            <p:ph idx="1" type="body"/>
          </p:nvPr>
        </p:nvSpPr>
        <p:spPr>
          <a:xfrm>
            <a:off x="457200" y="1219200"/>
            <a:ext cx="4041648" cy="493776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6" name="Google Shape;56;p17"/>
          <p:cNvSpPr txBox="1"/>
          <p:nvPr>
            <p:ph idx="2" type="body"/>
          </p:nvPr>
        </p:nvSpPr>
        <p:spPr>
          <a:xfrm>
            <a:off x="4632198" y="1216152"/>
            <a:ext cx="4041648" cy="493776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Google Shape;58;p18"/>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2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8"/>
          <p:cNvSpPr txBox="1"/>
          <p:nvPr>
            <p:ph idx="1" type="body"/>
          </p:nvPr>
        </p:nvSpPr>
        <p:spPr>
          <a:xfrm>
            <a:off x="457200" y="1285875"/>
            <a:ext cx="4040188" cy="685800"/>
          </a:xfrm>
          <a:prstGeom prst="rect">
            <a:avLst/>
          </a:prstGeom>
          <a:noFill/>
          <a:ln>
            <a:noFill/>
          </a:ln>
        </p:spPr>
        <p:txBody>
          <a:bodyPr anchorCtr="0" anchor="b" bIns="45700" lIns="91425" spcFirstLastPara="1" rIns="91425" wrap="square" tIns="45700">
            <a:noAutofit/>
          </a:bodyPr>
          <a:lstStyle>
            <a:lvl1pPr indent="-228600" lvl="0" marL="457200" algn="l">
              <a:spcBef>
                <a:spcPts val="600"/>
              </a:spcBef>
              <a:spcAft>
                <a:spcPts val="0"/>
              </a:spcAft>
              <a:buSzPts val="1824"/>
              <a:buNone/>
              <a:defRPr b="1" sz="2400">
                <a:solidFill>
                  <a:schemeClr val="accent2"/>
                </a:solidFill>
              </a:defRPr>
            </a:lvl1pPr>
            <a:lvl2pPr indent="-228600" lvl="1" marL="914400" algn="l">
              <a:spcBef>
                <a:spcPts val="500"/>
              </a:spcBef>
              <a:spcAft>
                <a:spcPts val="0"/>
              </a:spcAft>
              <a:buSzPts val="1520"/>
              <a:buNone/>
              <a:defRPr b="1" sz="2000"/>
            </a:lvl2pPr>
            <a:lvl3pPr indent="-228600" lvl="2" marL="1371600" algn="l">
              <a:spcBef>
                <a:spcPts val="500"/>
              </a:spcBef>
              <a:spcAft>
                <a:spcPts val="0"/>
              </a:spcAft>
              <a:buSzPts val="1368"/>
              <a:buNone/>
              <a:defRPr b="1" sz="1800"/>
            </a:lvl3pPr>
            <a:lvl4pPr indent="-228600" lvl="3" marL="1828800" algn="l">
              <a:spcBef>
                <a:spcPts val="400"/>
              </a:spcBef>
              <a:spcAft>
                <a:spcPts val="0"/>
              </a:spcAft>
              <a:buSzPts val="1120"/>
              <a:buNone/>
              <a:defRPr b="1" sz="1600"/>
            </a:lvl4pPr>
            <a:lvl5pPr indent="-228600" lvl="4" marL="2286000" algn="l">
              <a:spcBef>
                <a:spcPts val="300"/>
              </a:spcBef>
              <a:spcAft>
                <a:spcPts val="0"/>
              </a:spcAft>
              <a:buSzPts val="1120"/>
              <a:buNone/>
              <a:defRPr b="1" sz="16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0" name="Google Shape;60;p18"/>
          <p:cNvSpPr txBox="1"/>
          <p:nvPr>
            <p:ph idx="2" type="body"/>
          </p:nvPr>
        </p:nvSpPr>
        <p:spPr>
          <a:xfrm>
            <a:off x="4648200" y="1295400"/>
            <a:ext cx="4041775" cy="685800"/>
          </a:xfrm>
          <a:prstGeom prst="rect">
            <a:avLst/>
          </a:prstGeom>
          <a:noFill/>
          <a:ln>
            <a:noFill/>
          </a:ln>
        </p:spPr>
        <p:txBody>
          <a:bodyPr anchorCtr="0" anchor="b" bIns="45700" lIns="91425" spcFirstLastPara="1" rIns="91425" wrap="square" tIns="45700">
            <a:normAutofit/>
          </a:bodyPr>
          <a:lstStyle>
            <a:lvl1pPr indent="-228600" lvl="0" marL="457200" algn="l">
              <a:spcBef>
                <a:spcPts val="600"/>
              </a:spcBef>
              <a:spcAft>
                <a:spcPts val="0"/>
              </a:spcAft>
              <a:buSzPts val="1824"/>
              <a:buNone/>
              <a:defRPr b="1" sz="2400">
                <a:solidFill>
                  <a:schemeClr val="accent2"/>
                </a:solidFill>
              </a:defRPr>
            </a:lvl1pPr>
            <a:lvl2pPr indent="-228600" lvl="1" marL="914400" algn="l">
              <a:spcBef>
                <a:spcPts val="500"/>
              </a:spcBef>
              <a:spcAft>
                <a:spcPts val="0"/>
              </a:spcAft>
              <a:buSzPts val="1520"/>
              <a:buNone/>
              <a:defRPr b="1" sz="2000"/>
            </a:lvl2pPr>
            <a:lvl3pPr indent="-228600" lvl="2" marL="1371600" algn="l">
              <a:spcBef>
                <a:spcPts val="500"/>
              </a:spcBef>
              <a:spcAft>
                <a:spcPts val="0"/>
              </a:spcAft>
              <a:buSzPts val="1368"/>
              <a:buNone/>
              <a:defRPr b="1" sz="1800"/>
            </a:lvl3pPr>
            <a:lvl4pPr indent="-228600" lvl="3" marL="1828800" algn="l">
              <a:spcBef>
                <a:spcPts val="400"/>
              </a:spcBef>
              <a:spcAft>
                <a:spcPts val="0"/>
              </a:spcAft>
              <a:buSzPts val="1120"/>
              <a:buNone/>
              <a:defRPr b="1" sz="1600"/>
            </a:lvl4pPr>
            <a:lvl5pPr indent="-228600" lvl="4" marL="2286000" algn="l">
              <a:spcBef>
                <a:spcPts val="300"/>
              </a:spcBef>
              <a:spcAft>
                <a:spcPts val="0"/>
              </a:spcAft>
              <a:buSzPts val="1120"/>
              <a:buNone/>
              <a:defRPr b="1" sz="16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1" name="Google Shape;61;p18"/>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sp>
        <p:nvSpPr>
          <p:cNvPr id="64" name="Google Shape;64;p18"/>
          <p:cNvSpPr txBox="1"/>
          <p:nvPr>
            <p:ph idx="3" type="body"/>
          </p:nvPr>
        </p:nvSpPr>
        <p:spPr>
          <a:xfrm>
            <a:off x="457200" y="2133600"/>
            <a:ext cx="4038600" cy="40386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5" name="Google Shape;65;p18"/>
          <p:cNvSpPr txBox="1"/>
          <p:nvPr>
            <p:ph idx="4" type="body"/>
          </p:nvPr>
        </p:nvSpPr>
        <p:spPr>
          <a:xfrm>
            <a:off x="4648200" y="2133600"/>
            <a:ext cx="4038600" cy="40386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6" name="Shape 66"/>
        <p:cNvGrpSpPr/>
        <p:nvPr/>
      </p:nvGrpSpPr>
      <p:grpSpPr>
        <a:xfrm>
          <a:off x="0" y="0"/>
          <a:ext cx="0" cy="0"/>
          <a:chOff x="0" y="0"/>
          <a:chExt cx="0" cy="0"/>
        </a:xfrm>
      </p:grpSpPr>
      <p:sp>
        <p:nvSpPr>
          <p:cNvPr id="67" name="Google Shape;67;p19"/>
          <p:cNvSpPr txBox="1"/>
          <p:nvPr>
            <p:ph type="title"/>
          </p:nvPr>
        </p:nvSpPr>
        <p:spPr>
          <a:xfrm>
            <a:off x="6324600" y="304800"/>
            <a:ext cx="2514600" cy="838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000"/>
              <a:buFont typeface="Gill Sans"/>
              <a:buNone/>
              <a:defRPr b="1" sz="2000">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9"/>
          <p:cNvSpPr txBox="1"/>
          <p:nvPr>
            <p:ph idx="1" type="body"/>
          </p:nvPr>
        </p:nvSpPr>
        <p:spPr>
          <a:xfrm>
            <a:off x="6324600" y="1219200"/>
            <a:ext cx="2514600" cy="4843463"/>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600"/>
              </a:spcBef>
              <a:spcAft>
                <a:spcPts val="0"/>
              </a:spcAft>
              <a:buSzPts val="1216"/>
              <a:buNone/>
              <a:defRPr sz="1600">
                <a:solidFill>
                  <a:schemeClr val="dk2"/>
                </a:solidFill>
              </a:defRPr>
            </a:lvl1pPr>
            <a:lvl2pPr indent="-228600" lvl="1" marL="914400" algn="l">
              <a:spcBef>
                <a:spcPts val="1000"/>
              </a:spcBef>
              <a:spcAft>
                <a:spcPts val="0"/>
              </a:spcAft>
              <a:buSzPts val="912"/>
              <a:buNone/>
              <a:defRPr sz="1200"/>
            </a:lvl2pPr>
            <a:lvl3pPr indent="-228600" lvl="2" marL="1371600" algn="l">
              <a:spcBef>
                <a:spcPts val="500"/>
              </a:spcBef>
              <a:spcAft>
                <a:spcPts val="0"/>
              </a:spcAft>
              <a:buSzPts val="760"/>
              <a:buNone/>
              <a:defRPr sz="1000"/>
            </a:lvl3pPr>
            <a:lvl4pPr indent="-228600" lvl="3" marL="1828800" algn="l">
              <a:spcBef>
                <a:spcPts val="400"/>
              </a:spcBef>
              <a:spcAft>
                <a:spcPts val="0"/>
              </a:spcAft>
              <a:buSzPts val="630"/>
              <a:buNone/>
              <a:defRPr sz="900"/>
            </a:lvl4pPr>
            <a:lvl5pPr indent="-228600" lvl="4" marL="2286000" algn="l">
              <a:spcBef>
                <a:spcPts val="300"/>
              </a:spcBef>
              <a:spcAft>
                <a:spcPts val="0"/>
              </a:spcAft>
              <a:buSzPts val="630"/>
              <a:buNone/>
              <a:defRPr sz="9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9" name="Google Shape;69;p19"/>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cxnSp>
        <p:nvCxnSpPr>
          <p:cNvPr id="72" name="Google Shape;72;p19"/>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cxnSp>
        <p:nvCxnSpPr>
          <p:cNvPr id="73" name="Google Shape;73;p19"/>
          <p:cNvCxnSpPr/>
          <p:nvPr/>
        </p:nvCxnSpPr>
        <p:spPr>
          <a:xfrm rot="5400000">
            <a:off x="3160645" y="3324225"/>
            <a:ext cx="6035040" cy="0"/>
          </a:xfrm>
          <a:prstGeom prst="straightConnector1">
            <a:avLst/>
          </a:prstGeom>
          <a:noFill/>
          <a:ln cap="flat" cmpd="sng" w="9525">
            <a:solidFill>
              <a:schemeClr val="accent2"/>
            </a:solidFill>
            <a:prstDash val="dash"/>
            <a:round/>
            <a:headEnd len="sm" w="sm" type="none"/>
            <a:tailEnd len="sm" w="sm" type="none"/>
          </a:ln>
        </p:spPr>
      </p:cxnSp>
      <p:sp>
        <p:nvSpPr>
          <p:cNvPr id="74" name="Google Shape;74;p19"/>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5" name="Google Shape;75;p19"/>
          <p:cNvSpPr txBox="1"/>
          <p:nvPr>
            <p:ph idx="2" type="body"/>
          </p:nvPr>
        </p:nvSpPr>
        <p:spPr>
          <a:xfrm>
            <a:off x="304800" y="304800"/>
            <a:ext cx="5715000" cy="57150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bg>
      <p:bgPr>
        <a:solidFill>
          <a:schemeClr val="dk2"/>
        </a:solidFill>
      </p:bgPr>
    </p:bg>
    <p:spTree>
      <p:nvGrpSpPr>
        <p:cNvPr id="76" name="Shape 76"/>
        <p:cNvGrpSpPr/>
        <p:nvPr/>
      </p:nvGrpSpPr>
      <p:grpSpPr>
        <a:xfrm>
          <a:off x="0" y="0"/>
          <a:ext cx="0" cy="0"/>
          <a:chOff x="0" y="0"/>
          <a:chExt cx="0" cy="0"/>
        </a:xfrm>
      </p:grpSpPr>
      <p:sp>
        <p:nvSpPr>
          <p:cNvPr id="77" name="Google Shape;77;p20"/>
          <p:cNvSpPr txBox="1"/>
          <p:nvPr>
            <p:ph type="title"/>
          </p:nvPr>
        </p:nvSpPr>
        <p:spPr>
          <a:xfrm>
            <a:off x="457200" y="500856"/>
            <a:ext cx="8229600" cy="674688"/>
          </a:xfrm>
          <a:prstGeom prst="rect">
            <a:avLst/>
          </a:prstGeom>
          <a:noFill/>
          <a:ln cap="flat" cmpd="sng" w="9525">
            <a:solidFill>
              <a:schemeClr val="accent1"/>
            </a:solidFill>
            <a:prstDash val="solid"/>
            <a:round/>
            <a:headEnd len="sm" w="sm" type="none"/>
            <a:tailEnd len="sm" w="sm" type="none"/>
          </a:ln>
        </p:spPr>
        <p:txBody>
          <a:bodyPr anchorCtr="0" anchor="ctr" bIns="45700" lIns="274300" spcFirstLastPara="1" rIns="91425" wrap="square" tIns="45700">
            <a:normAutofit/>
          </a:bodyPr>
          <a:lstStyle>
            <a:lvl1pPr lvl="0" algn="r">
              <a:spcBef>
                <a:spcPts val="0"/>
              </a:spcBef>
              <a:spcAft>
                <a:spcPts val="0"/>
              </a:spcAft>
              <a:buClr>
                <a:schemeClr val="lt1"/>
              </a:buClr>
              <a:buSzPts val="2000"/>
              <a:buFont typeface="Bookman Old Style"/>
              <a:buNone/>
              <a:defRPr b="0"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0"/>
          <p:cNvSpPr/>
          <p:nvPr>
            <p:ph idx="2" type="pic"/>
          </p:nvPr>
        </p:nvSpPr>
        <p:spPr>
          <a:xfrm>
            <a:off x="457200" y="1905000"/>
            <a:ext cx="8229600" cy="4270248"/>
          </a:xfrm>
          <a:prstGeom prst="rect">
            <a:avLst/>
          </a:prstGeom>
          <a:solidFill>
            <a:srgbClr val="BABABA"/>
          </a:solidFill>
          <a:ln>
            <a:noFill/>
          </a:ln>
        </p:spPr>
        <p:txBody>
          <a:bodyPr anchorCtr="0" anchor="t" bIns="45700" lIns="91425" spcFirstLastPara="1" rIns="91425" wrap="square" tIns="45700">
            <a:normAutofit/>
          </a:bodyPr>
          <a:lstStyle>
            <a:lvl1pPr lvl="0" marR="0" rtl="0" algn="l">
              <a:spcBef>
                <a:spcPts val="600"/>
              </a:spcBef>
              <a:spcAft>
                <a:spcPts val="0"/>
              </a:spcAft>
              <a:buClr>
                <a:schemeClr val="accent1"/>
              </a:buClr>
              <a:buSzPts val="2432"/>
              <a:buFont typeface="Noto Sans Symbols"/>
              <a:buNone/>
              <a:defRPr b="0" i="0" sz="3200" u="none" cap="none" strike="noStrike">
                <a:solidFill>
                  <a:schemeClr val="lt1"/>
                </a:solidFill>
                <a:latin typeface="Gill Sans"/>
                <a:ea typeface="Gill Sans"/>
                <a:cs typeface="Gill Sans"/>
                <a:sym typeface="Gill Sans"/>
              </a:defRPr>
            </a:lvl1pPr>
            <a:lvl2pPr lvl="1" marR="0" rtl="0" algn="l">
              <a:spcBef>
                <a:spcPts val="500"/>
              </a:spcBef>
              <a:spcAft>
                <a:spcPts val="0"/>
              </a:spcAft>
              <a:buClr>
                <a:schemeClr val="accent2"/>
              </a:buClr>
              <a:buSzPts val="1748"/>
              <a:buFont typeface="Noto Sans Symbols"/>
              <a:buChar char="🞂"/>
              <a:defRPr b="0" i="0" sz="2300" u="none" cap="none" strike="noStrike">
                <a:solidFill>
                  <a:schemeClr val="lt2"/>
                </a:solidFill>
                <a:latin typeface="Gill Sans"/>
                <a:ea typeface="Gill Sans"/>
                <a:cs typeface="Gill Sans"/>
                <a:sym typeface="Gill Sans"/>
              </a:defRPr>
            </a:lvl2pPr>
            <a:lvl3pPr lvl="2" marR="0" rtl="0" algn="l">
              <a:spcBef>
                <a:spcPts val="500"/>
              </a:spcBef>
              <a:spcAft>
                <a:spcPts val="0"/>
              </a:spcAft>
              <a:buClr>
                <a:schemeClr val="dk1"/>
              </a:buClr>
              <a:buSzPts val="1520"/>
              <a:buFont typeface="Noto Sans Symbols"/>
              <a:buChar char="🞂"/>
              <a:defRPr b="0" i="0" sz="2000" u="none" cap="none" strike="noStrike">
                <a:solidFill>
                  <a:schemeClr val="lt1"/>
                </a:solidFill>
                <a:latin typeface="Gill Sans"/>
                <a:ea typeface="Gill Sans"/>
                <a:cs typeface="Gill Sans"/>
                <a:sym typeface="Gill Sans"/>
              </a:defRPr>
            </a:lvl3pPr>
            <a:lvl4pPr lvl="3" marR="0" rtl="0" algn="l">
              <a:spcBef>
                <a:spcPts val="400"/>
              </a:spcBef>
              <a:spcAft>
                <a:spcPts val="0"/>
              </a:spcAft>
              <a:buClr>
                <a:srgbClr val="8BA1B3"/>
              </a:buClr>
              <a:buSzPts val="1260"/>
              <a:buFont typeface="Noto Sans Symbols"/>
              <a:buChar char="◻"/>
              <a:defRPr b="0" i="0" sz="1800" u="none" cap="none" strike="noStrike">
                <a:solidFill>
                  <a:schemeClr val="lt1"/>
                </a:solidFill>
                <a:latin typeface="Gill Sans"/>
                <a:ea typeface="Gill Sans"/>
                <a:cs typeface="Gill Sans"/>
                <a:sym typeface="Gill Sans"/>
              </a:defRPr>
            </a:lvl4pPr>
            <a:lvl5pPr lvl="4" marR="0" rtl="0" algn="l">
              <a:spcBef>
                <a:spcPts val="300"/>
              </a:spcBef>
              <a:spcAft>
                <a:spcPts val="0"/>
              </a:spcAft>
              <a:buClr>
                <a:schemeClr val="accent2"/>
              </a:buClr>
              <a:buSzPts val="1120"/>
              <a:buFont typeface="Noto Sans Symbols"/>
              <a:buChar char="◻"/>
              <a:defRPr b="0" i="0" sz="1600" u="none" cap="none" strike="noStrike">
                <a:solidFill>
                  <a:schemeClr val="lt1"/>
                </a:solidFill>
                <a:latin typeface="Gill Sans"/>
                <a:ea typeface="Gill Sans"/>
                <a:cs typeface="Gill Sans"/>
                <a:sym typeface="Gill Sans"/>
              </a:defRPr>
            </a:lvl5pPr>
            <a:lvl6pPr lvl="5" marR="0" rtl="0" algn="l">
              <a:spcBef>
                <a:spcPts val="300"/>
              </a:spcBef>
              <a:spcAft>
                <a:spcPts val="0"/>
              </a:spcAft>
              <a:buClr>
                <a:srgbClr val="8BA1B3"/>
              </a:buClr>
              <a:buSzPts val="1200"/>
              <a:buFont typeface="Noto Sans Symbols"/>
              <a:buChar char="🞂"/>
              <a:defRPr b="0" i="0" sz="1600" u="none" cap="none" strike="noStrike">
                <a:solidFill>
                  <a:schemeClr val="lt1"/>
                </a:solidFill>
                <a:latin typeface="Gill Sans"/>
                <a:ea typeface="Gill Sans"/>
                <a:cs typeface="Gill Sans"/>
                <a:sym typeface="Gill Sans"/>
              </a:defRPr>
            </a:lvl6pPr>
            <a:lvl7pPr lvl="6" marR="0" rtl="0" algn="l">
              <a:spcBef>
                <a:spcPts val="300"/>
              </a:spcBef>
              <a:spcAft>
                <a:spcPts val="0"/>
              </a:spcAft>
              <a:buClr>
                <a:srgbClr val="646C8F"/>
              </a:buClr>
              <a:buSzPts val="1050"/>
              <a:buFont typeface="Noto Sans Symbols"/>
              <a:buChar char="🞂"/>
              <a:defRPr b="0" i="0" sz="1400" u="none" cap="none" strike="noStrike">
                <a:solidFill>
                  <a:schemeClr val="lt1"/>
                </a:solidFill>
                <a:latin typeface="Gill Sans"/>
                <a:ea typeface="Gill Sans"/>
                <a:cs typeface="Gill Sans"/>
                <a:sym typeface="Gill Sans"/>
              </a:defRPr>
            </a:lvl7pPr>
            <a:lvl8pPr lvl="7" marR="0" rtl="0" algn="l">
              <a:spcBef>
                <a:spcPts val="300"/>
              </a:spcBef>
              <a:spcAft>
                <a:spcPts val="0"/>
              </a:spcAft>
              <a:buClr>
                <a:srgbClr val="BABABA"/>
              </a:buClr>
              <a:buSzPts val="1050"/>
              <a:buFont typeface="Noto Sans Symbols"/>
              <a:buChar char="🞂"/>
              <a:defRPr b="0" i="0" sz="1400" u="none" cap="none" strike="noStrike">
                <a:solidFill>
                  <a:schemeClr val="lt1"/>
                </a:solidFill>
                <a:latin typeface="Gill Sans"/>
                <a:ea typeface="Gill Sans"/>
                <a:cs typeface="Gill Sans"/>
                <a:sym typeface="Gill Sans"/>
              </a:defRPr>
            </a:lvl8pPr>
            <a:lvl9pPr lvl="8" marR="0" rtl="0" algn="l">
              <a:spcBef>
                <a:spcPts val="300"/>
              </a:spcBef>
              <a:spcAft>
                <a:spcPts val="0"/>
              </a:spcAft>
              <a:buClr>
                <a:srgbClr val="9FB8CD"/>
              </a:buClr>
              <a:buSzPts val="900"/>
              <a:buFont typeface="Noto Sans Symbols"/>
              <a:buChar char="🞂"/>
              <a:defRPr b="0" i="0" sz="1200" u="none" cap="none" strike="noStrike">
                <a:solidFill>
                  <a:schemeClr val="lt1"/>
                </a:solidFill>
                <a:latin typeface="Gill Sans"/>
                <a:ea typeface="Gill Sans"/>
                <a:cs typeface="Gill Sans"/>
                <a:sym typeface="Gill Sans"/>
              </a:defRPr>
            </a:lvl9pPr>
          </a:lstStyle>
          <a:p/>
        </p:txBody>
      </p:sp>
      <p:sp>
        <p:nvSpPr>
          <p:cNvPr id="79" name="Google Shape;79;p20"/>
          <p:cNvSpPr txBox="1"/>
          <p:nvPr>
            <p:ph idx="1" type="body"/>
          </p:nvPr>
        </p:nvSpPr>
        <p:spPr>
          <a:xfrm>
            <a:off x="457200" y="1219200"/>
            <a:ext cx="8229600" cy="533400"/>
          </a:xfrm>
          <a:prstGeom prst="rect">
            <a:avLst/>
          </a:prstGeom>
          <a:no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064"/>
              <a:buFont typeface="Gill Sans"/>
              <a:buNone/>
              <a:defRPr sz="1400"/>
            </a:lvl1pPr>
            <a:lvl2pPr indent="-286512" lvl="1" marL="914400" algn="l">
              <a:spcBef>
                <a:spcPts val="500"/>
              </a:spcBef>
              <a:spcAft>
                <a:spcPts val="0"/>
              </a:spcAft>
              <a:buSzPts val="912"/>
              <a:buChar char="🞂"/>
              <a:defRPr sz="1200"/>
            </a:lvl2pPr>
            <a:lvl3pPr indent="-276860" lvl="2" marL="1371600" algn="l">
              <a:spcBef>
                <a:spcPts val="500"/>
              </a:spcBef>
              <a:spcAft>
                <a:spcPts val="0"/>
              </a:spcAft>
              <a:buSzPts val="760"/>
              <a:buChar char="🞂"/>
              <a:defRPr sz="1000"/>
            </a:lvl3pPr>
            <a:lvl4pPr indent="-268605" lvl="3" marL="1828800" algn="l">
              <a:spcBef>
                <a:spcPts val="400"/>
              </a:spcBef>
              <a:spcAft>
                <a:spcPts val="0"/>
              </a:spcAft>
              <a:buSzPts val="630"/>
              <a:buChar char="◻"/>
              <a:defRPr sz="900"/>
            </a:lvl4pPr>
            <a:lvl5pPr indent="-268604" lvl="4" marL="2286000" algn="l">
              <a:spcBef>
                <a:spcPts val="300"/>
              </a:spcBef>
              <a:spcAft>
                <a:spcPts val="0"/>
              </a:spcAft>
              <a:buSzPts val="630"/>
              <a:buChar char="◻"/>
              <a:defRPr sz="9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80" name="Google Shape;80;p20"/>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l-GR"/>
              <a:t>‹#›</a:t>
            </a:fld>
            <a:endParaRPr/>
          </a:p>
        </p:txBody>
      </p:sp>
      <p:cxnSp>
        <p:nvCxnSpPr>
          <p:cNvPr id="83" name="Google Shape;83;p20"/>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84" name="Google Shape;84;p20"/>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5" name="Google Shape;85;p20"/>
          <p:cNvSpPr/>
          <p:nvPr/>
        </p:nvSpPr>
        <p:spPr>
          <a:xfrm>
            <a:off x="457200" y="500856"/>
            <a:ext cx="18288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200"/>
              <a:buFont typeface="Bookman Old Style"/>
              <a:buNone/>
              <a:defRPr b="0" i="0" sz="32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219200"/>
            <a:ext cx="8229600" cy="4910328"/>
          </a:xfrm>
          <a:prstGeom prst="rect">
            <a:avLst/>
          </a:prstGeom>
          <a:noFill/>
          <a:ln>
            <a:noFill/>
          </a:ln>
        </p:spPr>
        <p:txBody>
          <a:bodyPr anchorCtr="0" anchor="t" bIns="45700" lIns="91425" spcFirstLastPara="1" rIns="91425" wrap="square" tIns="45700">
            <a:normAutofit/>
          </a:bodyPr>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Gill Sans"/>
                <a:ea typeface="Gill Sans"/>
                <a:cs typeface="Gill Sans"/>
                <a:sym typeface="Gill Sans"/>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Gill Sans"/>
                <a:ea typeface="Gill Sans"/>
                <a:cs typeface="Gill Sans"/>
                <a:sym typeface="Gill Sans"/>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Gill Sans"/>
                <a:ea typeface="Gill Sans"/>
                <a:cs typeface="Gill Sans"/>
                <a:sym typeface="Gill Sans"/>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Gill Sans"/>
                <a:ea typeface="Gill Sans"/>
                <a:cs typeface="Gill Sans"/>
                <a:sym typeface="Gill Sans"/>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Gill Sans"/>
                <a:ea typeface="Gill Sans"/>
                <a:cs typeface="Gill Sans"/>
                <a:sym typeface="Gill Sans"/>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Gill Sans"/>
                <a:ea typeface="Gill Sans"/>
                <a:cs typeface="Gill Sans"/>
                <a:sym typeface="Gill Sans"/>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Gill Sans"/>
                <a:ea typeface="Gill Sans"/>
                <a:cs typeface="Gill Sans"/>
                <a:sym typeface="Gill Sans"/>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Gill Sans"/>
                <a:ea typeface="Gill Sans"/>
                <a:cs typeface="Gill Sans"/>
                <a:sym typeface="Gill Sans"/>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Gill Sans"/>
                <a:ea typeface="Gill Sans"/>
                <a:cs typeface="Gill Sans"/>
                <a:sym typeface="Gill Sans"/>
              </a:defRPr>
            </a:lvl9pPr>
          </a:lstStyle>
          <a:p/>
        </p:txBody>
      </p:sp>
      <p:sp>
        <p:nvSpPr>
          <p:cNvPr id="8" name="Google Shape;8;p11"/>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9" name="Google Shape;9;p11"/>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0" name="Google Shape;10;p11"/>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2"/>
                </a:solidFill>
                <a:latin typeface="Gill Sans"/>
                <a:ea typeface="Gill Sans"/>
                <a:cs typeface="Gill Sans"/>
                <a:sym typeface="Gill Sans"/>
              </a:defRPr>
            </a:lvl1pPr>
            <a:lvl2pPr indent="0" lvl="1" marL="0" marR="0" rtl="0" algn="l">
              <a:spcBef>
                <a:spcPts val="0"/>
              </a:spcBef>
              <a:buNone/>
              <a:defRPr b="0" i="0" sz="1400" u="none" cap="none" strike="noStrike">
                <a:solidFill>
                  <a:schemeClr val="dk2"/>
                </a:solidFill>
                <a:latin typeface="Gill Sans"/>
                <a:ea typeface="Gill Sans"/>
                <a:cs typeface="Gill Sans"/>
                <a:sym typeface="Gill Sans"/>
              </a:defRPr>
            </a:lvl2pPr>
            <a:lvl3pPr indent="0" lvl="2" marL="0" marR="0" rtl="0" algn="l">
              <a:spcBef>
                <a:spcPts val="0"/>
              </a:spcBef>
              <a:buNone/>
              <a:defRPr b="0" i="0" sz="1400" u="none" cap="none" strike="noStrike">
                <a:solidFill>
                  <a:schemeClr val="dk2"/>
                </a:solidFill>
                <a:latin typeface="Gill Sans"/>
                <a:ea typeface="Gill Sans"/>
                <a:cs typeface="Gill Sans"/>
                <a:sym typeface="Gill Sans"/>
              </a:defRPr>
            </a:lvl3pPr>
            <a:lvl4pPr indent="0" lvl="3" marL="0" marR="0" rtl="0" algn="l">
              <a:spcBef>
                <a:spcPts val="0"/>
              </a:spcBef>
              <a:buNone/>
              <a:defRPr b="0" i="0" sz="1400" u="none" cap="none" strike="noStrike">
                <a:solidFill>
                  <a:schemeClr val="dk2"/>
                </a:solidFill>
                <a:latin typeface="Gill Sans"/>
                <a:ea typeface="Gill Sans"/>
                <a:cs typeface="Gill Sans"/>
                <a:sym typeface="Gill Sans"/>
              </a:defRPr>
            </a:lvl4pPr>
            <a:lvl5pPr indent="0" lvl="4" marL="0" marR="0" rtl="0" algn="l">
              <a:spcBef>
                <a:spcPts val="0"/>
              </a:spcBef>
              <a:buNone/>
              <a:defRPr b="0" i="0" sz="1400" u="none" cap="none" strike="noStrike">
                <a:solidFill>
                  <a:schemeClr val="dk2"/>
                </a:solidFill>
                <a:latin typeface="Gill Sans"/>
                <a:ea typeface="Gill Sans"/>
                <a:cs typeface="Gill Sans"/>
                <a:sym typeface="Gill Sans"/>
              </a:defRPr>
            </a:lvl5pPr>
            <a:lvl6pPr indent="0" lvl="5" marL="0" marR="0" rtl="0" algn="l">
              <a:spcBef>
                <a:spcPts val="0"/>
              </a:spcBef>
              <a:buNone/>
              <a:defRPr b="0" i="0" sz="1400" u="none" cap="none" strike="noStrike">
                <a:solidFill>
                  <a:schemeClr val="dk2"/>
                </a:solidFill>
                <a:latin typeface="Gill Sans"/>
                <a:ea typeface="Gill Sans"/>
                <a:cs typeface="Gill Sans"/>
                <a:sym typeface="Gill Sans"/>
              </a:defRPr>
            </a:lvl6pPr>
            <a:lvl7pPr indent="0" lvl="6" marL="0" marR="0" rtl="0" algn="l">
              <a:spcBef>
                <a:spcPts val="0"/>
              </a:spcBef>
              <a:buNone/>
              <a:defRPr b="0" i="0" sz="1400" u="none" cap="none" strike="noStrike">
                <a:solidFill>
                  <a:schemeClr val="dk2"/>
                </a:solidFill>
                <a:latin typeface="Gill Sans"/>
                <a:ea typeface="Gill Sans"/>
                <a:cs typeface="Gill Sans"/>
                <a:sym typeface="Gill Sans"/>
              </a:defRPr>
            </a:lvl7pPr>
            <a:lvl8pPr indent="0" lvl="7" marL="0" marR="0" rtl="0" algn="l">
              <a:spcBef>
                <a:spcPts val="0"/>
              </a:spcBef>
              <a:buNone/>
              <a:defRPr b="0" i="0" sz="1400" u="none" cap="none" strike="noStrike">
                <a:solidFill>
                  <a:schemeClr val="dk2"/>
                </a:solidFill>
                <a:latin typeface="Gill Sans"/>
                <a:ea typeface="Gill Sans"/>
                <a:cs typeface="Gill Sans"/>
                <a:sym typeface="Gill Sans"/>
              </a:defRPr>
            </a:lvl8pPr>
            <a:lvl9pPr indent="0" lvl="8" marL="0" marR="0" rtl="0" algn="l">
              <a:spcBef>
                <a:spcPts val="0"/>
              </a:spcBef>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l-GR"/>
              <a:t>‹#›</a:t>
            </a:fld>
            <a:endParaRPr/>
          </a:p>
        </p:txBody>
      </p:sp>
      <p:cxnSp>
        <p:nvCxnSpPr>
          <p:cNvPr id="11" name="Google Shape;11;p11"/>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cxnSp>
        <p:nvCxnSpPr>
          <p:cNvPr id="12" name="Google Shape;12;p11"/>
          <p:cNvCxnSpPr/>
          <p:nvPr/>
        </p:nvCxnSpPr>
        <p:spPr>
          <a:xfrm>
            <a:off x="457200" y="1143000"/>
            <a:ext cx="8229600" cy="0"/>
          </a:xfrm>
          <a:prstGeom prst="straightConnector1">
            <a:avLst/>
          </a:prstGeom>
          <a:noFill/>
          <a:ln cap="flat" cmpd="sng" w="9525">
            <a:solidFill>
              <a:schemeClr val="accent2"/>
            </a:solidFill>
            <a:prstDash val="dash"/>
            <a:round/>
            <a:headEnd len="sm" w="sm" type="none"/>
            <a:tailEnd len="sm" w="sm" type="none"/>
          </a:ln>
        </p:spPr>
      </p:cxnSp>
      <p:sp>
        <p:nvSpPr>
          <p:cNvPr id="13" name="Google Shape;13;p11"/>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9.jpg"/><Relationship Id="rId9"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5.jpg"/><Relationship Id="rId7" Type="http://schemas.openxmlformats.org/officeDocument/2006/relationships/image" Target="../media/image9.jpg"/><Relationship Id="rId8"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drive.google.com/open?id=16IP13yxNbYqsQMH0C3aHuSxuJLhPMq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rive.google.com/open?id=1sPgtc4ZrwgYGOrmiPiv1I_kNev3qF-7i" TargetMode="External"/><Relationship Id="rId4" Type="http://schemas.openxmlformats.org/officeDocument/2006/relationships/image" Target="../media/image1.png"/><Relationship Id="rId5" Type="http://schemas.openxmlformats.org/officeDocument/2006/relationships/hyperlink" Target="https://drive.google.com/open?id=1Hny_XJHdxQm4dRiszl4YmlXj5-g_9oU_"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image" Target="../media/image7.jpg"/><Relationship Id="rId13" Type="http://schemas.openxmlformats.org/officeDocument/2006/relationships/image" Target="../media/image21.jpg"/><Relationship Id="rId12"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jpg"/><Relationship Id="rId9" Type="http://schemas.openxmlformats.org/officeDocument/2006/relationships/image" Target="../media/image6.jpg"/><Relationship Id="rId15" Type="http://schemas.openxmlformats.org/officeDocument/2006/relationships/image" Target="../media/image12.jpg"/><Relationship Id="rId14" Type="http://schemas.openxmlformats.org/officeDocument/2006/relationships/image" Target="../media/image13.jpg"/><Relationship Id="rId16" Type="http://schemas.openxmlformats.org/officeDocument/2006/relationships/image" Target="../media/image10.jpg"/><Relationship Id="rId5" Type="http://schemas.openxmlformats.org/officeDocument/2006/relationships/image" Target="../media/image2.jpg"/><Relationship Id="rId6" Type="http://schemas.openxmlformats.org/officeDocument/2006/relationships/image" Target="../media/image4.jpg"/><Relationship Id="rId7" Type="http://schemas.openxmlformats.org/officeDocument/2006/relationships/image" Target="../media/image3.jpg"/><Relationship Id="rId8"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1219200" y="3886200"/>
            <a:ext cx="6858000" cy="9906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Clr>
                <a:schemeClr val="dk1"/>
              </a:buClr>
              <a:buSzPts val="3200"/>
              <a:buFont typeface="Bookman Old Style"/>
              <a:buNone/>
            </a:pPr>
            <a:r>
              <a:rPr b="1" lang="el-GR"/>
              <a:t>Science Inspired</a:t>
            </a:r>
            <a:endParaRPr b="1"/>
          </a:p>
        </p:txBody>
      </p:sp>
      <p:sp>
        <p:nvSpPr>
          <p:cNvPr id="106" name="Google Shape;106;p1"/>
          <p:cNvSpPr txBox="1"/>
          <p:nvPr>
            <p:ph idx="1" type="subTitle"/>
          </p:nvPr>
        </p:nvSpPr>
        <p:spPr>
          <a:xfrm>
            <a:off x="1219200" y="5124450"/>
            <a:ext cx="6858000" cy="5334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520"/>
              <a:buNone/>
            </a:pPr>
            <a:r>
              <a:rPr b="1" lang="el-GR"/>
              <a:t>Παρουσίαση των δυο διδακτικών επισκέψεων</a:t>
            </a:r>
            <a:endParaRPr b="1"/>
          </a:p>
          <a:p>
            <a:pPr indent="0" lvl="0" marL="0" rtl="0" algn="r">
              <a:spcBef>
                <a:spcPts val="0"/>
              </a:spcBef>
              <a:spcAft>
                <a:spcPts val="0"/>
              </a:spcAft>
              <a:buSzPts val="1520"/>
              <a:buNone/>
            </a:pPr>
            <a:r>
              <a:t/>
            </a:r>
            <a:endParaRPr b="1"/>
          </a:p>
        </p:txBody>
      </p:sp>
      <p:pic>
        <p:nvPicPr>
          <p:cNvPr id="107" name="Google Shape;107;p1"/>
          <p:cNvPicPr preferRelativeResize="0"/>
          <p:nvPr/>
        </p:nvPicPr>
        <p:blipFill rotWithShape="1">
          <a:blip r:embed="rId3">
            <a:alphaModFix/>
          </a:blip>
          <a:srcRect b="19444" l="17403" r="45227" t="63294"/>
          <a:stretch/>
        </p:blipFill>
        <p:spPr>
          <a:xfrm>
            <a:off x="1115616" y="0"/>
            <a:ext cx="7380893" cy="1916832"/>
          </a:xfrm>
          <a:prstGeom prst="rect">
            <a:avLst/>
          </a:prstGeom>
          <a:noFill/>
          <a:ln>
            <a:noFill/>
          </a:ln>
        </p:spPr>
      </p:pic>
      <p:sp>
        <p:nvSpPr>
          <p:cNvPr id="108" name="Google Shape;108;p1"/>
          <p:cNvSpPr txBox="1"/>
          <p:nvPr>
            <p:ph idx="1" type="subTitle"/>
          </p:nvPr>
        </p:nvSpPr>
        <p:spPr>
          <a:xfrm>
            <a:off x="1377050" y="6169225"/>
            <a:ext cx="6858000" cy="5334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520"/>
              <a:buNone/>
            </a:pPr>
            <a:r>
              <a:rPr b="1" lang="el-GR" sz="1600"/>
              <a:t>Συμμετείχε η εκπαιδευτικός  </a:t>
            </a:r>
            <a:endParaRPr b="1" sz="1600"/>
          </a:p>
          <a:p>
            <a:pPr indent="0" lvl="0" marL="0" rtl="0" algn="r">
              <a:spcBef>
                <a:spcPts val="0"/>
              </a:spcBef>
              <a:spcAft>
                <a:spcPts val="0"/>
              </a:spcAft>
              <a:buSzPts val="1520"/>
              <a:buNone/>
            </a:pPr>
            <a:r>
              <a:rPr b="1" lang="el-GR" sz="1600"/>
              <a:t>Χριστίνα Μιχαηλίδου ΠΕ03 </a:t>
            </a:r>
            <a:endParaRPr b="1" sz="1600"/>
          </a:p>
          <a:p>
            <a:pPr indent="0" lvl="0" marL="0" rtl="0" algn="r">
              <a:spcBef>
                <a:spcPts val="0"/>
              </a:spcBef>
              <a:spcAft>
                <a:spcPts val="0"/>
              </a:spcAft>
              <a:buSzPts val="1520"/>
              <a:buNone/>
            </a:pPr>
            <a:r>
              <a:t/>
            </a:r>
            <a:endParaRPr b="1"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descr="C:\Users\User\Downloads\IMG_20190508_145821.jpg" id="183" name="Google Shape;183;p10"/>
          <p:cNvPicPr preferRelativeResize="0"/>
          <p:nvPr/>
        </p:nvPicPr>
        <p:blipFill rotWithShape="1">
          <a:blip r:embed="rId3">
            <a:alphaModFix/>
          </a:blip>
          <a:srcRect b="0" l="0" r="0" t="0"/>
          <a:stretch/>
        </p:blipFill>
        <p:spPr>
          <a:xfrm>
            <a:off x="7216077" y="0"/>
            <a:ext cx="1940477" cy="2587303"/>
          </a:xfrm>
          <a:prstGeom prst="rect">
            <a:avLst/>
          </a:prstGeom>
          <a:noFill/>
          <a:ln>
            <a:noFill/>
          </a:ln>
        </p:spPr>
      </p:pic>
      <p:pic>
        <p:nvPicPr>
          <p:cNvPr descr="C:\Users\User\Downloads\IMG_20190508_123824.jpg" id="184" name="Google Shape;184;p10"/>
          <p:cNvPicPr preferRelativeResize="0"/>
          <p:nvPr/>
        </p:nvPicPr>
        <p:blipFill rotWithShape="1">
          <a:blip r:embed="rId4">
            <a:alphaModFix/>
          </a:blip>
          <a:srcRect b="0" l="0" r="0" t="0"/>
          <a:stretch/>
        </p:blipFill>
        <p:spPr>
          <a:xfrm>
            <a:off x="3779912" y="4270697"/>
            <a:ext cx="1940477" cy="2587303"/>
          </a:xfrm>
          <a:prstGeom prst="rect">
            <a:avLst/>
          </a:prstGeom>
          <a:noFill/>
          <a:ln>
            <a:noFill/>
          </a:ln>
        </p:spPr>
      </p:pic>
      <p:pic>
        <p:nvPicPr>
          <p:cNvPr descr="C:\Users\User\Downloads\IMG_20190507_172550.jpg" id="185" name="Google Shape;185;p10"/>
          <p:cNvPicPr preferRelativeResize="0"/>
          <p:nvPr/>
        </p:nvPicPr>
        <p:blipFill rotWithShape="1">
          <a:blip r:embed="rId5">
            <a:alphaModFix/>
          </a:blip>
          <a:srcRect b="0" l="0" r="0" t="0"/>
          <a:stretch/>
        </p:blipFill>
        <p:spPr>
          <a:xfrm>
            <a:off x="0" y="2637"/>
            <a:ext cx="1940477" cy="2587303"/>
          </a:xfrm>
          <a:prstGeom prst="rect">
            <a:avLst/>
          </a:prstGeom>
          <a:noFill/>
          <a:ln>
            <a:noFill/>
          </a:ln>
        </p:spPr>
      </p:pic>
      <p:pic>
        <p:nvPicPr>
          <p:cNvPr descr="C:\Users\User\Downloads\IMG_20190507_140702.jpg" id="186" name="Google Shape;186;p10"/>
          <p:cNvPicPr preferRelativeResize="0"/>
          <p:nvPr/>
        </p:nvPicPr>
        <p:blipFill rotWithShape="1">
          <a:blip r:embed="rId6">
            <a:alphaModFix/>
          </a:blip>
          <a:srcRect b="0" l="0" r="0" t="0"/>
          <a:stretch/>
        </p:blipFill>
        <p:spPr>
          <a:xfrm>
            <a:off x="5436096" y="2060848"/>
            <a:ext cx="1819770" cy="2426360"/>
          </a:xfrm>
          <a:prstGeom prst="rect">
            <a:avLst/>
          </a:prstGeom>
          <a:noFill/>
          <a:ln>
            <a:noFill/>
          </a:ln>
        </p:spPr>
      </p:pic>
      <p:pic>
        <p:nvPicPr>
          <p:cNvPr descr="C:\Users\User\Downloads\IMG_20190507_135628.jpg" id="187" name="Google Shape;187;p10"/>
          <p:cNvPicPr preferRelativeResize="0"/>
          <p:nvPr/>
        </p:nvPicPr>
        <p:blipFill rotWithShape="1">
          <a:blip r:embed="rId7">
            <a:alphaModFix/>
          </a:blip>
          <a:srcRect b="0" l="0" r="0" t="0"/>
          <a:stretch/>
        </p:blipFill>
        <p:spPr>
          <a:xfrm>
            <a:off x="7215649" y="4292086"/>
            <a:ext cx="1940477" cy="2587303"/>
          </a:xfrm>
          <a:prstGeom prst="rect">
            <a:avLst/>
          </a:prstGeom>
          <a:noFill/>
          <a:ln>
            <a:noFill/>
          </a:ln>
        </p:spPr>
      </p:pic>
      <p:pic>
        <p:nvPicPr>
          <p:cNvPr descr="C:\Users\User\Downloads\IMG_20190507_135631.jpg" id="188" name="Google Shape;188;p10"/>
          <p:cNvPicPr preferRelativeResize="0"/>
          <p:nvPr/>
        </p:nvPicPr>
        <p:blipFill rotWithShape="1">
          <a:blip r:embed="rId8">
            <a:alphaModFix/>
          </a:blip>
          <a:srcRect b="0" l="0" r="0" t="0"/>
          <a:stretch/>
        </p:blipFill>
        <p:spPr>
          <a:xfrm>
            <a:off x="3563888" y="0"/>
            <a:ext cx="1940477" cy="2587303"/>
          </a:xfrm>
          <a:prstGeom prst="rect">
            <a:avLst/>
          </a:prstGeom>
          <a:noFill/>
          <a:ln>
            <a:noFill/>
          </a:ln>
        </p:spPr>
      </p:pic>
      <p:pic>
        <p:nvPicPr>
          <p:cNvPr descr="C:\Users\User\Downloads\IMG_20190507_135542.jpg" id="189" name="Google Shape;189;p10"/>
          <p:cNvPicPr preferRelativeResize="0"/>
          <p:nvPr/>
        </p:nvPicPr>
        <p:blipFill rotWithShape="1">
          <a:blip r:embed="rId9">
            <a:alphaModFix/>
          </a:blip>
          <a:srcRect b="0" l="0" r="0" t="0"/>
          <a:stretch/>
        </p:blipFill>
        <p:spPr>
          <a:xfrm>
            <a:off x="0" y="4270697"/>
            <a:ext cx="1940477" cy="2587303"/>
          </a:xfrm>
          <a:prstGeom prst="rect">
            <a:avLst/>
          </a:prstGeom>
          <a:noFill/>
          <a:ln>
            <a:noFill/>
          </a:ln>
        </p:spPr>
      </p:pic>
      <p:pic>
        <p:nvPicPr>
          <p:cNvPr id="190" name="Google Shape;190;p10"/>
          <p:cNvPicPr preferRelativeResize="0"/>
          <p:nvPr/>
        </p:nvPicPr>
        <p:blipFill rotWithShape="1">
          <a:blip r:embed="rId10">
            <a:alphaModFix/>
          </a:blip>
          <a:srcRect b="19444" l="17403" r="45227" t="63294"/>
          <a:stretch/>
        </p:blipFill>
        <p:spPr>
          <a:xfrm>
            <a:off x="1115616" y="2636912"/>
            <a:ext cx="2944545" cy="764704"/>
          </a:xfrm>
          <a:prstGeom prst="rect">
            <a:avLst/>
          </a:prstGeom>
          <a:noFill/>
          <a:ln>
            <a:noFill/>
          </a:ln>
        </p:spPr>
      </p:pic>
      <p:sp>
        <p:nvSpPr>
          <p:cNvPr id="191" name="Google Shape;191;p10"/>
          <p:cNvSpPr txBox="1"/>
          <p:nvPr/>
        </p:nvSpPr>
        <p:spPr>
          <a:xfrm>
            <a:off x="1187624" y="3429000"/>
            <a:ext cx="3240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2000">
                <a:solidFill>
                  <a:schemeClr val="dk1"/>
                </a:solidFill>
                <a:latin typeface="Bookman Old Style"/>
                <a:ea typeface="Bookman Old Style"/>
                <a:cs typeface="Bookman Old Style"/>
                <a:sym typeface="Bookman Old Style"/>
              </a:rPr>
              <a:t>Μια υπέροχη εμπειρία</a:t>
            </a:r>
            <a:endParaRPr b="1"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3200"/>
              <a:buFont typeface="Bookman Old Style"/>
              <a:buNone/>
            </a:pPr>
            <a:r>
              <a:rPr b="1" lang="el-GR"/>
              <a:t>Η πρόταση του Science Inspired</a:t>
            </a:r>
            <a:endParaRPr b="1"/>
          </a:p>
        </p:txBody>
      </p:sp>
      <p:sp>
        <p:nvSpPr>
          <p:cNvPr id="114" name="Google Shape;114;p2"/>
          <p:cNvSpPr txBox="1"/>
          <p:nvPr/>
        </p:nvSpPr>
        <p:spPr>
          <a:xfrm>
            <a:off x="395536" y="1340768"/>
            <a:ext cx="8424936"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καινοτόμες εκπαιδευτικές μεθόδους, οι οποίες θα ενθαρρύνουν τους μαθητές να ενισχύσουν τις γνώσεις τους για την επιστήμη</a:t>
            </a:r>
            <a:endParaRPr b="0" i="0" sz="2000" u="none" cap="none" strike="noStrike">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μέθοδοι, οι οποίες δημιουργούν κίνητρα μάθησης στους μαθητές</a:t>
            </a:r>
            <a:endParaRPr/>
          </a:p>
          <a:p>
            <a:pPr indent="-342900" lvl="0" marL="342900" marR="0" rtl="0" algn="l">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σχεδιάσμος εκπαιδευτικών εργαλείων χρησιμοποιώντας τη δυναμική εκθέσεων με συμμετοχικά εκθέματα</a:t>
            </a:r>
            <a:endParaRPr b="0" i="0" sz="2000" u="none" cap="none" strike="noStrike">
              <a:solidFill>
                <a:schemeClr val="dk1"/>
              </a:solidFill>
              <a:latin typeface="Bookman Old Style"/>
              <a:ea typeface="Bookman Old Style"/>
              <a:cs typeface="Bookman Old Style"/>
              <a:sym typeface="Bookman Old Style"/>
            </a:endParaRPr>
          </a:p>
        </p:txBody>
      </p:sp>
      <p:sp>
        <p:nvSpPr>
          <p:cNvPr id="115" name="Google Shape;115;p2"/>
          <p:cNvSpPr txBox="1"/>
          <p:nvPr/>
        </p:nvSpPr>
        <p:spPr>
          <a:xfrm>
            <a:off x="467544" y="3140968"/>
            <a:ext cx="8280920"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l-GR" sz="2800" u="none" cap="none" strike="noStrike">
                <a:solidFill>
                  <a:srgbClr val="FF0000"/>
                </a:solidFill>
                <a:latin typeface="Bookman Old Style"/>
                <a:ea typeface="Bookman Old Style"/>
                <a:cs typeface="Bookman Old Style"/>
                <a:sym typeface="Bookman Old Style"/>
              </a:rPr>
              <a:t>Στόχος του προγράμματος </a:t>
            </a:r>
            <a:endParaRPr/>
          </a:p>
          <a:p>
            <a:pPr indent="0" lvl="0" marL="0" marR="0" rtl="0" algn="just">
              <a:spcBef>
                <a:spcPts val="0"/>
              </a:spcBef>
              <a:spcAft>
                <a:spcPts val="0"/>
              </a:spcAft>
              <a:buNone/>
            </a:pPr>
            <a:r>
              <a:t/>
            </a:r>
            <a:endParaRPr b="1" i="0" sz="1600" u="none" cap="none" strike="noStrike">
              <a:solidFill>
                <a:srgbClr val="FF0000"/>
              </a:solidFill>
              <a:latin typeface="Bookman Old Style"/>
              <a:ea typeface="Bookman Old Style"/>
              <a:cs typeface="Bookman Old Style"/>
              <a:sym typeface="Bookman Old Style"/>
            </a:endParaRPr>
          </a:p>
          <a:p>
            <a:pPr indent="0" lvl="0" marL="0" marR="0" rtl="0" algn="just">
              <a:spcBef>
                <a:spcPts val="0"/>
              </a:spcBef>
              <a:spcAft>
                <a:spcPts val="0"/>
              </a:spcAft>
              <a:buNone/>
            </a:pPr>
            <a:r>
              <a:rPr b="0" i="0" lang="el-GR" sz="2000" u="none" cap="none" strike="noStrike">
                <a:solidFill>
                  <a:schemeClr val="dk1"/>
                </a:solidFill>
                <a:latin typeface="Bookman Old Style"/>
                <a:ea typeface="Bookman Old Style"/>
                <a:cs typeface="Bookman Old Style"/>
                <a:sym typeface="Bookman Old Style"/>
              </a:rPr>
              <a:t>ανταλλαγή καλών πρακτικών μεταξύ εκπαιδευτικών και διευκολυντών σε επιστημονικά κέντρα από την Πολωνία, </a:t>
            </a:r>
            <a:r>
              <a:rPr b="1" i="0" lang="el-GR" sz="2000" u="none" cap="none" strike="noStrike">
                <a:solidFill>
                  <a:srgbClr val="00B050"/>
                </a:solidFill>
                <a:latin typeface="Bookman Old Style"/>
                <a:ea typeface="Bookman Old Style"/>
                <a:cs typeface="Bookman Old Style"/>
                <a:sym typeface="Bookman Old Style"/>
              </a:rPr>
              <a:t>Τσεχία</a:t>
            </a:r>
            <a:r>
              <a:rPr b="0" i="0" lang="el-GR" sz="2000" u="none" cap="none" strike="noStrike">
                <a:solidFill>
                  <a:schemeClr val="dk1"/>
                </a:solidFill>
                <a:latin typeface="Bookman Old Style"/>
                <a:ea typeface="Bookman Old Style"/>
                <a:cs typeface="Bookman Old Style"/>
                <a:sym typeface="Bookman Old Style"/>
              </a:rPr>
              <a:t>, Ουγγαρία και </a:t>
            </a:r>
            <a:r>
              <a:rPr b="1" i="0" lang="el-GR" sz="2000" u="none" cap="none" strike="noStrike">
                <a:solidFill>
                  <a:srgbClr val="00B050"/>
                </a:solidFill>
                <a:latin typeface="Bookman Old Style"/>
                <a:ea typeface="Bookman Old Style"/>
                <a:cs typeface="Bookman Old Style"/>
                <a:sym typeface="Bookman Old Style"/>
              </a:rPr>
              <a:t>Ελλάδα</a:t>
            </a:r>
            <a:r>
              <a:rPr b="0" i="0" lang="el-GR" sz="2000" u="none" cap="none" strike="noStrike">
                <a:solidFill>
                  <a:schemeClr val="dk1"/>
                </a:solidFill>
                <a:latin typeface="Bookman Old Style"/>
                <a:ea typeface="Bookman Old Style"/>
                <a:cs typeface="Bookman Old Style"/>
                <a:sym typeface="Bookman Old Style"/>
              </a:rPr>
              <a:t>, καθώς και τη συνεργασία για την ανάπτυξη καινοτόμων εκπαιδευτικών εργαλείων.</a:t>
            </a:r>
            <a:endParaRPr b="0" i="0" sz="2000" u="none" cap="none" strike="noStrike">
              <a:solidFill>
                <a:schemeClr val="dk1"/>
              </a:solidFill>
              <a:latin typeface="Bookman Old Style"/>
              <a:ea typeface="Bookman Old Style"/>
              <a:cs typeface="Bookman Old Style"/>
              <a:sym typeface="Bookman Old Style"/>
            </a:endParaRPr>
          </a:p>
        </p:txBody>
      </p:sp>
      <p:sp>
        <p:nvSpPr>
          <p:cNvPr id="116" name="Google Shape;116;p2"/>
          <p:cNvSpPr/>
          <p:nvPr/>
        </p:nvSpPr>
        <p:spPr>
          <a:xfrm>
            <a:off x="899592" y="5229200"/>
            <a:ext cx="76328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1800" u="none" cap="none" strike="noStrike">
                <a:solidFill>
                  <a:schemeClr val="dk1"/>
                </a:solidFill>
                <a:latin typeface="Bookman Old Style"/>
                <a:ea typeface="Bookman Old Style"/>
                <a:cs typeface="Bookman Old Style"/>
                <a:sym typeface="Bookman Old Style"/>
              </a:rPr>
              <a:t>Η προβολή των επιστημονικών κέντρων ως σημαντικά περιβάλλοντα για τη δημιουργία κινήτρων, ενώ εκπαιδευτικοί και διευκολυντές μπορούν να εμπνεύσουν και να δραστηριοποιήσουν τους νέους.</a:t>
            </a:r>
            <a:endParaRPr sz="18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3"/>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3200"/>
              <a:buFont typeface="Bookman Old Style"/>
              <a:buNone/>
            </a:pPr>
            <a:r>
              <a:rPr b="1" lang="el-GR"/>
              <a:t>Η πρόταση του Science Inspired</a:t>
            </a:r>
            <a:endParaRPr b="1"/>
          </a:p>
        </p:txBody>
      </p:sp>
      <p:sp>
        <p:nvSpPr>
          <p:cNvPr id="122" name="Google Shape;122;p3"/>
          <p:cNvSpPr txBox="1"/>
          <p:nvPr/>
        </p:nvSpPr>
        <p:spPr>
          <a:xfrm>
            <a:off x="395536" y="1340768"/>
            <a:ext cx="8424936"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000">
                <a:solidFill>
                  <a:schemeClr val="dk1"/>
                </a:solidFill>
                <a:latin typeface="Bookman Old Style"/>
                <a:ea typeface="Bookman Old Style"/>
                <a:cs typeface="Bookman Old Style"/>
                <a:sym typeface="Bookman Old Style"/>
              </a:rPr>
              <a:t>Κατά τη διάρκεια του έργου θα πραγματοποιηθεί για τους εκπαιδευτικούς μια σειρά δραστηριοτήτων, η οποία θα περιλαμβάνει:</a:t>
            </a:r>
            <a:endParaRPr/>
          </a:p>
          <a:p>
            <a:pPr indent="0" lvl="0" marL="0" marR="0" rtl="0" algn="l">
              <a:spcBef>
                <a:spcPts val="0"/>
              </a:spcBef>
              <a:spcAft>
                <a:spcPts val="0"/>
              </a:spcAft>
              <a:buNone/>
            </a:pPr>
            <a:r>
              <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Ανάπτυξη gamified ξεναγήσεων, προσαρμοσμένων στις εκθέσεις των επιστημονικών κέντρων</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Bookman Old Style"/>
              <a:ea typeface="Bookman Old Style"/>
              <a:cs typeface="Bookman Old Style"/>
              <a:sym typeface="Bookman Old Style"/>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Μετάδοση γνώσης σε εκπαιδευτικό περιβάλλον</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Bookman Old Style"/>
              <a:ea typeface="Bookman Old Style"/>
              <a:cs typeface="Bookman Old Style"/>
              <a:sym typeface="Bookman Old Style"/>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Διαγωνισμό για εφήβους πάνω στην ανάπτυξη εκπαιδευτικού video</a:t>
            </a:r>
            <a:endParaRPr/>
          </a:p>
          <a:p>
            <a:pPr indent="0" lvl="0" marL="0" marR="0" rtl="0" algn="l">
              <a:spcBef>
                <a:spcPts val="0"/>
              </a:spcBef>
              <a:spcAft>
                <a:spcPts val="0"/>
              </a:spcAft>
              <a:buClr>
                <a:schemeClr val="dk1"/>
              </a:buClr>
              <a:buSzPts val="2000"/>
              <a:buFont typeface="Noto Sans Symbols"/>
              <a:buNone/>
            </a:pPr>
            <a:r>
              <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Ανταλλαγή γνώσεων σχετικά με καινοτόμα εκπαιδευτικά εργαλεία για τους νέους</a:t>
            </a:r>
            <a:endParaRPr sz="2000">
              <a:solidFill>
                <a:schemeClr val="dk1"/>
              </a:solidFill>
              <a:latin typeface="Bookman Old Style"/>
              <a:ea typeface="Bookman Old Style"/>
              <a:cs typeface="Bookman Old Style"/>
              <a:sym typeface="Bookman Old Style"/>
            </a:endParaRPr>
          </a:p>
        </p:txBody>
      </p:sp>
      <p:pic>
        <p:nvPicPr>
          <p:cNvPr id="123" name="Google Shape;123;p3"/>
          <p:cNvPicPr preferRelativeResize="0"/>
          <p:nvPr/>
        </p:nvPicPr>
        <p:blipFill rotWithShape="1">
          <a:blip r:embed="rId3">
            <a:alphaModFix/>
          </a:blip>
          <a:srcRect b="19444" l="17403" r="45227" t="63294"/>
          <a:stretch/>
        </p:blipFill>
        <p:spPr>
          <a:xfrm>
            <a:off x="5875932" y="6049755"/>
            <a:ext cx="2944546" cy="7647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4"/>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3200"/>
              <a:buFont typeface="Bookman Old Style"/>
              <a:buNone/>
            </a:pPr>
            <a:r>
              <a:rPr b="1" lang="el-GR"/>
              <a:t>Η πρόταση του Science Inspired</a:t>
            </a:r>
            <a:endParaRPr b="1"/>
          </a:p>
        </p:txBody>
      </p:sp>
      <p:sp>
        <p:nvSpPr>
          <p:cNvPr id="129" name="Google Shape;129;p4"/>
          <p:cNvSpPr txBox="1"/>
          <p:nvPr/>
        </p:nvSpPr>
        <p:spPr>
          <a:xfrm>
            <a:off x="395536" y="1340768"/>
            <a:ext cx="8424936" cy="50167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2000">
                <a:solidFill>
                  <a:srgbClr val="FF0000"/>
                </a:solidFill>
                <a:latin typeface="Bookman Old Style"/>
                <a:ea typeface="Bookman Old Style"/>
                <a:cs typeface="Bookman Old Style"/>
                <a:sym typeface="Bookman Old Style"/>
              </a:rPr>
              <a:t>OΡΟΙ ΣΥΜΜΕΤΟΧΗΣ</a:t>
            </a:r>
            <a:endParaRPr/>
          </a:p>
          <a:p>
            <a:pPr indent="0" lvl="0" marL="0" marR="0" rtl="0" algn="l">
              <a:spcBef>
                <a:spcPts val="0"/>
              </a:spcBef>
              <a:spcAft>
                <a:spcPts val="0"/>
              </a:spcAft>
              <a:buNone/>
            </a:pPr>
            <a:r>
              <a:t/>
            </a:r>
            <a:endParaRPr sz="2000">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l-GR" sz="2000">
                <a:solidFill>
                  <a:schemeClr val="dk1"/>
                </a:solidFill>
                <a:latin typeface="Bookman Old Style"/>
                <a:ea typeface="Bookman Old Style"/>
                <a:cs typeface="Bookman Old Style"/>
                <a:sym typeface="Bookman Old Style"/>
              </a:rPr>
              <a:t>Στο πρόγραμμα υπήρχαν 5 θέσεις για εκπαιδευτικούς από διαφορετικά γνωστικά πεδία. </a:t>
            </a:r>
            <a:endParaRPr/>
          </a:p>
          <a:p>
            <a:pPr indent="0" lvl="0" marL="0" marR="0" rtl="0" algn="l">
              <a:spcBef>
                <a:spcPts val="0"/>
              </a:spcBef>
              <a:spcAft>
                <a:spcPts val="0"/>
              </a:spcAft>
              <a:buNone/>
            </a:pPr>
            <a:r>
              <a:t/>
            </a:r>
            <a:endParaRPr sz="2000">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l-GR" sz="2000">
                <a:solidFill>
                  <a:schemeClr val="dk1"/>
                </a:solidFill>
                <a:latin typeface="Bookman Old Style"/>
                <a:ea typeface="Bookman Old Style"/>
                <a:cs typeface="Bookman Old Style"/>
                <a:sym typeface="Bookman Old Style"/>
              </a:rPr>
              <a:t>Η πρόσκληση αφορά μόνο εν ενεργεία εκπαιδευτικούς Γυμνασίου / Λυκείου.</a:t>
            </a:r>
            <a:endParaRPr/>
          </a:p>
          <a:p>
            <a:pPr indent="0" lvl="0" marL="0" marR="0" rtl="0" algn="l">
              <a:spcBef>
                <a:spcPts val="0"/>
              </a:spcBef>
              <a:spcAft>
                <a:spcPts val="0"/>
              </a:spcAft>
              <a:buNone/>
            </a:pPr>
            <a:r>
              <a:t/>
            </a:r>
            <a:endParaRPr sz="2000">
              <a:solidFill>
                <a:schemeClr val="dk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l-GR" sz="2000">
                <a:solidFill>
                  <a:schemeClr val="dk1"/>
                </a:solidFill>
                <a:latin typeface="Bookman Old Style"/>
                <a:ea typeface="Bookman Old Style"/>
                <a:cs typeface="Bookman Old Style"/>
                <a:sym typeface="Bookman Old Style"/>
              </a:rPr>
              <a:t>Κατά προτεραιότητα θα επιλεγούν εκπαιδευτικοί, οι οποίοι:</a:t>
            </a:r>
            <a:endParaRPr/>
          </a:p>
          <a:p>
            <a:pPr indent="0" lvl="0" marL="0" marR="0" rtl="0" algn="l">
              <a:spcBef>
                <a:spcPts val="0"/>
              </a:spcBef>
              <a:spcAft>
                <a:spcPts val="0"/>
              </a:spcAft>
              <a:buNone/>
            </a:pPr>
            <a:r>
              <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 Μπορούν να συμμετέχουν σε όλες τις επισκέψεις στα science centers.</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Έχουν καλή γνώση της Αγγλικής γλώσσας.</a:t>
            </a:r>
            <a:endParaRPr sz="2000">
              <a:solidFill>
                <a:schemeClr val="dk1"/>
              </a:solidFill>
              <a:latin typeface="Bookman Old Style"/>
              <a:ea typeface="Bookman Old Style"/>
              <a:cs typeface="Bookman Old Style"/>
              <a:sym typeface="Bookman Old Style"/>
            </a:endParaRPr>
          </a:p>
          <a:p>
            <a:pPr indent="-342900" lvl="0" marL="342900" marR="0" rtl="0" algn="l">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Διδάσκουν Φυσική, Χημεία, Βιολογία, Περιβαλλοντική εκπαίδευση, Μαθηματικά, Τεχνολογία.</a:t>
            </a:r>
            <a:endParaRPr sz="2000">
              <a:solidFill>
                <a:schemeClr val="dk1"/>
              </a:solidFill>
              <a:latin typeface="Bookman Old Style"/>
              <a:ea typeface="Bookman Old Style"/>
              <a:cs typeface="Bookman Old Style"/>
              <a:sym typeface="Bookman Old Style"/>
            </a:endParaRPr>
          </a:p>
        </p:txBody>
      </p:sp>
      <p:pic>
        <p:nvPicPr>
          <p:cNvPr id="130" name="Google Shape;130;p4"/>
          <p:cNvPicPr preferRelativeResize="0"/>
          <p:nvPr/>
        </p:nvPicPr>
        <p:blipFill rotWithShape="1">
          <a:blip r:embed="rId3">
            <a:alphaModFix/>
          </a:blip>
          <a:srcRect b="19444" l="17403" r="45227" t="63294"/>
          <a:stretch/>
        </p:blipFill>
        <p:spPr>
          <a:xfrm>
            <a:off x="6156176" y="6093296"/>
            <a:ext cx="2944545" cy="764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5"/>
          <p:cNvSpPr/>
          <p:nvPr/>
        </p:nvSpPr>
        <p:spPr>
          <a:xfrm>
            <a:off x="359528" y="1204943"/>
            <a:ext cx="8424900" cy="5016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l-GR" sz="2000">
                <a:solidFill>
                  <a:schemeClr val="dk1"/>
                </a:solidFill>
                <a:latin typeface="Bookman Old Style"/>
                <a:ea typeface="Bookman Old Style"/>
                <a:cs typeface="Bookman Old Style"/>
                <a:sym typeface="Bookman Old Style"/>
              </a:rPr>
              <a:t>Στη διάρκεια της επίσκεψης, παρακολουθήσαμε:</a:t>
            </a:r>
            <a:endParaRPr sz="2000">
              <a:solidFill>
                <a:schemeClr val="dk1"/>
              </a:solidFill>
              <a:latin typeface="Bookman Old Style"/>
              <a:ea typeface="Bookman Old Style"/>
              <a:cs typeface="Bookman Old Style"/>
              <a:sym typeface="Bookman Old Style"/>
            </a:endParaRPr>
          </a:p>
          <a:p>
            <a:pPr indent="-285750" lvl="0" marL="28575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Εργαστήρια σχετικά με science shows, από επαγγελματίες στο VIDA. </a:t>
            </a:r>
            <a:endParaRPr sz="2000"/>
          </a:p>
          <a:p>
            <a:pPr indent="-285750" lvl="0" marL="28575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Εργαστήρια gamification, όπου παρουσιάστηκε πώς δημιουργείται μια δομή παιχνιδιού και πώς τίθενται οι στόχοι για το παιχνίδι, ενισχύοντας την ικανότητα των μαθητών στην επίλυση προβλημάτων.</a:t>
            </a:r>
            <a:endParaRPr sz="2000"/>
          </a:p>
          <a:p>
            <a:pPr indent="-285750" lvl="0" marL="28575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Παρουσίαση του εκπαιδευτικού προγράμματος του VIDA! Science Centre, παρουσιάζοντας εργαστήρια για τη χρήση της μεθόδου escape room στην εκπαίδευση.</a:t>
            </a:r>
            <a:endParaRPr sz="2000"/>
          </a:p>
          <a:p>
            <a:pPr indent="-285750" lvl="0" marL="28575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 Ξενάγηση στην έκθεση με τα συμμετοχικά εκθέματα του κέντρου.</a:t>
            </a:r>
            <a:endParaRPr sz="2000"/>
          </a:p>
          <a:p>
            <a:pPr indent="-285750" lvl="0" marL="28575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Νυχτερινό VIDA . </a:t>
            </a:r>
            <a:endParaRPr sz="2000">
              <a:solidFill>
                <a:schemeClr val="dk1"/>
              </a:solidFill>
              <a:latin typeface="Bookman Old Style"/>
              <a:ea typeface="Bookman Old Style"/>
              <a:cs typeface="Bookman Old Style"/>
              <a:sym typeface="Bookman Old Style"/>
            </a:endParaRPr>
          </a:p>
          <a:p>
            <a:pPr indent="0" lvl="0" marL="0" marR="0" rtl="0" algn="just">
              <a:spcBef>
                <a:spcPts val="0"/>
              </a:spcBef>
              <a:spcAft>
                <a:spcPts val="0"/>
              </a:spcAft>
              <a:buNone/>
            </a:pPr>
            <a:r>
              <a:rPr lang="el-GR" sz="2000">
                <a:solidFill>
                  <a:schemeClr val="dk1"/>
                </a:solidFill>
                <a:latin typeface="Bookman Old Style"/>
                <a:ea typeface="Bookman Old Style"/>
                <a:cs typeface="Bookman Old Style"/>
                <a:sym typeface="Bookman Old Style"/>
              </a:rPr>
              <a:t>Στη διάρκεια της επίσκεψης, εκπαιδευτικοί και διευκολυντές δημιούργησαν 5 εκπαιδευτικά videos, όπου εξηγούνται επιλεγμένα επιστημονικά φαινόμενα, χρησιμοποιώντας συμμετοχικά εκθέματα από το VIDA! Science Centre. </a:t>
            </a:r>
            <a:r>
              <a:rPr b="1" lang="el-GR" sz="2000">
                <a:solidFill>
                  <a:srgbClr val="FF0000"/>
                </a:solidFill>
                <a:latin typeface="Bookman Old Style"/>
                <a:ea typeface="Bookman Old Style"/>
                <a:cs typeface="Bookman Old Style"/>
                <a:sym typeface="Bookman Old Style"/>
              </a:rPr>
              <a:t>Ο πύργος του Ανόι. </a:t>
            </a:r>
            <a:endParaRPr b="1" sz="2000">
              <a:solidFill>
                <a:srgbClr val="FF0000"/>
              </a:solidFill>
              <a:latin typeface="Bookman Old Style"/>
              <a:ea typeface="Bookman Old Style"/>
              <a:cs typeface="Bookman Old Style"/>
              <a:sym typeface="Bookman Old Style"/>
            </a:endParaRPr>
          </a:p>
        </p:txBody>
      </p:sp>
      <p:pic>
        <p:nvPicPr>
          <p:cNvPr id="136" name="Google Shape;136;p5"/>
          <p:cNvPicPr preferRelativeResize="0"/>
          <p:nvPr/>
        </p:nvPicPr>
        <p:blipFill rotWithShape="1">
          <a:blip r:embed="rId3">
            <a:alphaModFix/>
          </a:blip>
          <a:srcRect b="19444" l="17403" r="45227" t="63294"/>
          <a:stretch/>
        </p:blipFill>
        <p:spPr>
          <a:xfrm>
            <a:off x="20847" y="216024"/>
            <a:ext cx="2944545" cy="764704"/>
          </a:xfrm>
          <a:prstGeom prst="rect">
            <a:avLst/>
          </a:prstGeom>
          <a:noFill/>
          <a:ln>
            <a:noFill/>
          </a:ln>
        </p:spPr>
      </p:pic>
      <p:sp>
        <p:nvSpPr>
          <p:cNvPr id="137" name="Google Shape;137;p5"/>
          <p:cNvSpPr txBox="1"/>
          <p:nvPr>
            <p:ph type="title"/>
          </p:nvPr>
        </p:nvSpPr>
        <p:spPr>
          <a:xfrm>
            <a:off x="2771800" y="0"/>
            <a:ext cx="6369113" cy="1143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FF0000"/>
              </a:buClr>
              <a:buSzPts val="2000"/>
              <a:buFont typeface="Bookman Old Style"/>
              <a:buNone/>
            </a:pPr>
            <a:r>
              <a:rPr b="1" lang="el-GR" sz="2000">
                <a:solidFill>
                  <a:srgbClr val="FF0000"/>
                </a:solidFill>
              </a:rPr>
              <a:t>Μάιος 2019</a:t>
            </a:r>
            <a:br>
              <a:rPr b="1" lang="el-GR" sz="2000">
                <a:solidFill>
                  <a:srgbClr val="FF0000"/>
                </a:solidFill>
              </a:rPr>
            </a:br>
            <a:br>
              <a:rPr b="1" lang="el-GR" sz="2000">
                <a:solidFill>
                  <a:srgbClr val="FF0000"/>
                </a:solidFill>
              </a:rPr>
            </a:br>
            <a:r>
              <a:rPr b="1" lang="el-GR" sz="2000">
                <a:solidFill>
                  <a:srgbClr val="FF0000"/>
                </a:solidFill>
              </a:rPr>
              <a:t>VIDA! Science Centre στο Brno, Τσεχία</a:t>
            </a:r>
            <a:endParaRPr b="1" sz="2000">
              <a:solidFill>
                <a:srgbClr val="FF0000"/>
              </a:solidFill>
            </a:endParaRPr>
          </a:p>
        </p:txBody>
      </p:sp>
      <p:sp>
        <p:nvSpPr>
          <p:cNvPr id="138" name="Google Shape;138;p5"/>
          <p:cNvSpPr txBox="1"/>
          <p:nvPr/>
        </p:nvSpPr>
        <p:spPr>
          <a:xfrm>
            <a:off x="2771809" y="6283639"/>
            <a:ext cx="6369000" cy="574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2"/>
              </a:buClr>
              <a:buSzPts val="2000"/>
              <a:buFont typeface="Bookman Old Style"/>
              <a:buNone/>
            </a:pPr>
            <a:r>
              <a:t/>
            </a:r>
            <a:endParaRPr b="1" sz="2000">
              <a:solidFill>
                <a:srgbClr val="FF0000"/>
              </a:solidFill>
              <a:latin typeface="Bookman Old Style"/>
              <a:ea typeface="Bookman Old Style"/>
              <a:cs typeface="Bookman Old Style"/>
              <a:sym typeface="Bookman Old Style"/>
            </a:endParaRPr>
          </a:p>
          <a:p>
            <a:pPr indent="0" lvl="0" marL="0" marR="0" rtl="0" algn="r">
              <a:spcBef>
                <a:spcPts val="0"/>
              </a:spcBef>
              <a:spcAft>
                <a:spcPts val="0"/>
              </a:spcAft>
              <a:buClr>
                <a:schemeClr val="dk2"/>
              </a:buClr>
              <a:buSzPts val="2000"/>
              <a:buFont typeface="Bookman Old Style"/>
              <a:buNone/>
            </a:pPr>
            <a:r>
              <a:t/>
            </a:r>
            <a:endParaRPr b="1" sz="2000">
              <a:solidFill>
                <a:srgbClr val="FF0000"/>
              </a:solidFill>
              <a:latin typeface="Bookman Old Style"/>
              <a:ea typeface="Bookman Old Style"/>
              <a:cs typeface="Bookman Old Style"/>
              <a:sym typeface="Bookman Old Style"/>
            </a:endParaRPr>
          </a:p>
          <a:p>
            <a:pPr indent="0" lvl="0" marL="0" marR="0" rtl="0" algn="r">
              <a:spcBef>
                <a:spcPts val="0"/>
              </a:spcBef>
              <a:spcAft>
                <a:spcPts val="0"/>
              </a:spcAft>
              <a:buClr>
                <a:schemeClr val="dk2"/>
              </a:buClr>
              <a:buSzPts val="2000"/>
              <a:buFont typeface="Bookman Old Style"/>
              <a:buNone/>
            </a:pPr>
            <a:r>
              <a:t/>
            </a:r>
            <a:endParaRPr b="1" sz="2000">
              <a:solidFill>
                <a:srgbClr val="FF0000"/>
              </a:solidFill>
              <a:latin typeface="Bookman Old Style"/>
              <a:ea typeface="Bookman Old Style"/>
              <a:cs typeface="Bookman Old Style"/>
              <a:sym typeface="Bookman Old Style"/>
            </a:endParaRPr>
          </a:p>
          <a:p>
            <a:pPr indent="0" lvl="0" marL="0" marR="0" rtl="0" algn="r">
              <a:spcBef>
                <a:spcPts val="0"/>
              </a:spcBef>
              <a:spcAft>
                <a:spcPts val="0"/>
              </a:spcAft>
              <a:buClr>
                <a:srgbClr val="FF0000"/>
              </a:buClr>
              <a:buSzPts val="2000"/>
              <a:buFont typeface="Bookman Old Style"/>
              <a:buNone/>
            </a:pPr>
            <a:r>
              <a:rPr b="1" lang="el-GR" sz="2000" u="sng">
                <a:solidFill>
                  <a:srgbClr val="FF0000"/>
                </a:solidFill>
                <a:latin typeface="Bookman Old Style"/>
                <a:ea typeface="Bookman Old Style"/>
                <a:cs typeface="Bookman Old Style"/>
                <a:sym typeface="Bookman Old Style"/>
                <a:hlinkClick r:id="rId4"/>
              </a:rPr>
              <a:t>Πρόγραμμα Συνάντησης</a:t>
            </a:r>
            <a:endParaRPr b="1" sz="2000">
              <a:solidFill>
                <a:srgbClr val="FF0000"/>
              </a:solidFill>
              <a:latin typeface="Bookman Old Style"/>
              <a:ea typeface="Bookman Old Style"/>
              <a:cs typeface="Bookman Old Style"/>
              <a:sym typeface="Bookman Old Sty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6"/>
          <p:cNvSpPr txBox="1"/>
          <p:nvPr/>
        </p:nvSpPr>
        <p:spPr>
          <a:xfrm>
            <a:off x="395536" y="1231143"/>
            <a:ext cx="8424936"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l-GR" sz="2000">
                <a:solidFill>
                  <a:schemeClr val="dk1"/>
                </a:solidFill>
                <a:latin typeface="Bookman Old Style"/>
                <a:ea typeface="Bookman Old Style"/>
                <a:cs typeface="Bookman Old Style"/>
                <a:sym typeface="Bookman Old Style"/>
              </a:rPr>
              <a:t>Στη διάρκεια της επίσκεψης, παρακολουθήσαμε:</a:t>
            </a:r>
            <a:endParaRPr/>
          </a:p>
          <a:p>
            <a:pPr indent="-342900" lvl="0" marL="34290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Εργαστήρια Tinkering. </a:t>
            </a:r>
            <a:endParaRPr sz="2000">
              <a:solidFill>
                <a:schemeClr val="dk1"/>
              </a:solidFill>
              <a:latin typeface="Bookman Old Style"/>
              <a:ea typeface="Bookman Old Style"/>
              <a:cs typeface="Bookman Old Style"/>
              <a:sym typeface="Bookman Old Style"/>
            </a:endParaRPr>
          </a:p>
          <a:p>
            <a:pPr indent="-342900" lvl="0" marL="34290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Εργαστήριο Drones.</a:t>
            </a:r>
            <a:endParaRPr/>
          </a:p>
          <a:p>
            <a:pPr indent="-342900" lvl="0" marL="34290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Δραστηριότητα σχεδιασμού και δοκιμής επιτραπέζιου παιχνιδιού με θέμα τις επιστήμες.</a:t>
            </a:r>
            <a:endParaRPr/>
          </a:p>
          <a:p>
            <a:pPr indent="-342900" lvl="0" marL="34290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Εκπαίδευση πάνω στη χρήση εκθέσεων με συμμετοχικά εκθέματα ως εκπαιδευτικά εργαλεία, στη διάρκεια της οποίας οι συμμετέχοντες θα αναπτύξουν σχέδια μαθήματος σε ομάδες.</a:t>
            </a:r>
            <a:endParaRPr/>
          </a:p>
          <a:p>
            <a:pPr indent="-342900" lvl="0" marL="34290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Συζήτηση για τις εκπαιδευτικές ανάγκες των νέων και ανταλλαγή ιδεών σχετικά με την πρόκληση ενδιαφέροντος των νέων.</a:t>
            </a:r>
            <a:endParaRPr/>
          </a:p>
          <a:p>
            <a:pPr indent="-342900" lvl="0" marL="342900" marR="0" rtl="0" algn="just">
              <a:spcBef>
                <a:spcPts val="0"/>
              </a:spcBef>
              <a:spcAft>
                <a:spcPts val="0"/>
              </a:spcAft>
              <a:buClr>
                <a:schemeClr val="dk1"/>
              </a:buClr>
              <a:buSzPts val="2000"/>
              <a:buFont typeface="Noto Sans Symbols"/>
              <a:buChar char="⮚"/>
            </a:pPr>
            <a:r>
              <a:rPr lang="el-GR" sz="2000">
                <a:solidFill>
                  <a:schemeClr val="dk1"/>
                </a:solidFill>
                <a:latin typeface="Bookman Old Style"/>
                <a:ea typeface="Bookman Old Style"/>
                <a:cs typeface="Bookman Old Style"/>
                <a:sym typeface="Bookman Old Style"/>
              </a:rPr>
              <a:t>Ξενάγηση στην έκθεση με τα συμμετοχικά εκθέματα του κέντρου.</a:t>
            </a:r>
            <a:endParaRPr/>
          </a:p>
          <a:p>
            <a:pPr indent="0" lvl="0" marL="0" marR="0" rtl="0" algn="just">
              <a:spcBef>
                <a:spcPts val="0"/>
              </a:spcBef>
              <a:spcAft>
                <a:spcPts val="0"/>
              </a:spcAft>
              <a:buNone/>
            </a:pPr>
            <a:r>
              <a:t/>
            </a:r>
            <a:endParaRPr sz="2000">
              <a:solidFill>
                <a:schemeClr val="dk1"/>
              </a:solidFill>
              <a:latin typeface="Bookman Old Style"/>
              <a:ea typeface="Bookman Old Style"/>
              <a:cs typeface="Bookman Old Style"/>
              <a:sym typeface="Bookman Old Style"/>
            </a:endParaRPr>
          </a:p>
          <a:p>
            <a:pPr indent="0" lvl="0" marL="0" marR="0" rtl="0" algn="just">
              <a:spcBef>
                <a:spcPts val="0"/>
              </a:spcBef>
              <a:spcAft>
                <a:spcPts val="0"/>
              </a:spcAft>
              <a:buNone/>
            </a:pPr>
            <a:r>
              <a:rPr lang="el-GR" sz="2000">
                <a:solidFill>
                  <a:schemeClr val="dk1"/>
                </a:solidFill>
                <a:latin typeface="Bookman Old Style"/>
                <a:ea typeface="Bookman Old Style"/>
                <a:cs typeface="Bookman Old Style"/>
                <a:sym typeface="Bookman Old Style"/>
              </a:rPr>
              <a:t>Στη διάρκεια της επίσκεψης, εκπαιδευτικοί και διευκολυντές δημιούργησαν 5 εκπαιδευτικά videos, όπου εξηγούνται επιλεγμένα επιστημονικά φαινόμενα, χρησιμοποιώντας συμμετοχικά εκθέματα από το NOESIS Science Centre. </a:t>
            </a:r>
            <a:r>
              <a:rPr b="1" lang="el-GR" sz="2000" u="sng">
                <a:solidFill>
                  <a:srgbClr val="FF0000"/>
                </a:solidFill>
                <a:latin typeface="Bookman Old Style"/>
                <a:ea typeface="Bookman Old Style"/>
                <a:cs typeface="Bookman Old Style"/>
                <a:sym typeface="Bookman Old Style"/>
                <a:hlinkClick r:id="rId3"/>
              </a:rPr>
              <a:t>Επικοινωνία</a:t>
            </a:r>
            <a:endParaRPr b="1" sz="2000">
              <a:solidFill>
                <a:srgbClr val="FF0000"/>
              </a:solidFill>
              <a:latin typeface="Bookman Old Style"/>
              <a:ea typeface="Bookman Old Style"/>
              <a:cs typeface="Bookman Old Style"/>
              <a:sym typeface="Bookman Old Style"/>
            </a:endParaRPr>
          </a:p>
        </p:txBody>
      </p:sp>
      <p:sp>
        <p:nvSpPr>
          <p:cNvPr id="144" name="Google Shape;144;p6"/>
          <p:cNvSpPr txBox="1"/>
          <p:nvPr>
            <p:ph type="title"/>
          </p:nvPr>
        </p:nvSpPr>
        <p:spPr>
          <a:xfrm>
            <a:off x="2915816" y="0"/>
            <a:ext cx="6225097" cy="1143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FF0000"/>
              </a:buClr>
              <a:buSzPts val="2200"/>
              <a:buFont typeface="Bookman Old Style"/>
              <a:buNone/>
            </a:pPr>
            <a:r>
              <a:rPr b="1" lang="el-GR" sz="2200">
                <a:solidFill>
                  <a:srgbClr val="FF0000"/>
                </a:solidFill>
              </a:rPr>
              <a:t>Ιούλιος 2019</a:t>
            </a:r>
            <a:br>
              <a:rPr b="1" lang="el-GR" sz="2200">
                <a:solidFill>
                  <a:srgbClr val="FF0000"/>
                </a:solidFill>
              </a:rPr>
            </a:br>
            <a:br>
              <a:rPr b="1" lang="el-GR" sz="2200">
                <a:solidFill>
                  <a:srgbClr val="FF0000"/>
                </a:solidFill>
              </a:rPr>
            </a:br>
            <a:r>
              <a:rPr b="1" lang="el-GR" sz="2000">
                <a:solidFill>
                  <a:srgbClr val="FF0000"/>
                </a:solidFill>
              </a:rPr>
              <a:t>NOESIS Science Centre , Θεσσαλονίκη</a:t>
            </a:r>
            <a:endParaRPr sz="2000"/>
          </a:p>
        </p:txBody>
      </p:sp>
      <p:pic>
        <p:nvPicPr>
          <p:cNvPr id="145" name="Google Shape;145;p6"/>
          <p:cNvPicPr preferRelativeResize="0"/>
          <p:nvPr/>
        </p:nvPicPr>
        <p:blipFill rotWithShape="1">
          <a:blip r:embed="rId4">
            <a:alphaModFix/>
          </a:blip>
          <a:srcRect b="19444" l="17403" r="45227" t="63294"/>
          <a:stretch/>
        </p:blipFill>
        <p:spPr>
          <a:xfrm>
            <a:off x="20847" y="216024"/>
            <a:ext cx="2944545" cy="764704"/>
          </a:xfrm>
          <a:prstGeom prst="rect">
            <a:avLst/>
          </a:prstGeom>
          <a:noFill/>
          <a:ln>
            <a:noFill/>
          </a:ln>
        </p:spPr>
      </p:pic>
      <p:sp>
        <p:nvSpPr>
          <p:cNvPr id="146" name="Google Shape;146;p6"/>
          <p:cNvSpPr txBox="1"/>
          <p:nvPr/>
        </p:nvSpPr>
        <p:spPr>
          <a:xfrm>
            <a:off x="2693884" y="6247889"/>
            <a:ext cx="6369000" cy="574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2"/>
              </a:buClr>
              <a:buSzPts val="2000"/>
              <a:buFont typeface="Bookman Old Style"/>
              <a:buNone/>
            </a:pPr>
            <a:r>
              <a:t/>
            </a:r>
            <a:endParaRPr b="1" sz="2000">
              <a:solidFill>
                <a:srgbClr val="FF0000"/>
              </a:solidFill>
              <a:latin typeface="Bookman Old Style"/>
              <a:ea typeface="Bookman Old Style"/>
              <a:cs typeface="Bookman Old Style"/>
              <a:sym typeface="Bookman Old Style"/>
            </a:endParaRPr>
          </a:p>
          <a:p>
            <a:pPr indent="0" lvl="0" marL="0" marR="0" rtl="0" algn="r">
              <a:spcBef>
                <a:spcPts val="0"/>
              </a:spcBef>
              <a:spcAft>
                <a:spcPts val="0"/>
              </a:spcAft>
              <a:buClr>
                <a:schemeClr val="dk2"/>
              </a:buClr>
              <a:buSzPts val="2000"/>
              <a:buFont typeface="Bookman Old Style"/>
              <a:buNone/>
            </a:pPr>
            <a:r>
              <a:t/>
            </a:r>
            <a:endParaRPr b="1" sz="2000">
              <a:solidFill>
                <a:srgbClr val="FF0000"/>
              </a:solidFill>
              <a:latin typeface="Bookman Old Style"/>
              <a:ea typeface="Bookman Old Style"/>
              <a:cs typeface="Bookman Old Style"/>
              <a:sym typeface="Bookman Old Style"/>
            </a:endParaRPr>
          </a:p>
          <a:p>
            <a:pPr indent="0" lvl="0" marL="0" marR="0" rtl="0" algn="r">
              <a:spcBef>
                <a:spcPts val="0"/>
              </a:spcBef>
              <a:spcAft>
                <a:spcPts val="0"/>
              </a:spcAft>
              <a:buClr>
                <a:schemeClr val="dk2"/>
              </a:buClr>
              <a:buSzPts val="2000"/>
              <a:buFont typeface="Bookman Old Style"/>
              <a:buNone/>
            </a:pPr>
            <a:r>
              <a:t/>
            </a:r>
            <a:endParaRPr b="1" sz="2000">
              <a:solidFill>
                <a:srgbClr val="FF0000"/>
              </a:solidFill>
              <a:latin typeface="Bookman Old Style"/>
              <a:ea typeface="Bookman Old Style"/>
              <a:cs typeface="Bookman Old Style"/>
              <a:sym typeface="Bookman Old Style"/>
            </a:endParaRPr>
          </a:p>
          <a:p>
            <a:pPr indent="0" lvl="0" marL="0" marR="0" rtl="0" algn="r">
              <a:spcBef>
                <a:spcPts val="0"/>
              </a:spcBef>
              <a:spcAft>
                <a:spcPts val="0"/>
              </a:spcAft>
              <a:buClr>
                <a:srgbClr val="FF0000"/>
              </a:buClr>
              <a:buSzPts val="2000"/>
              <a:buFont typeface="Bookman Old Style"/>
              <a:buNone/>
            </a:pPr>
            <a:r>
              <a:rPr b="1" lang="el-GR" sz="2000" u="sng">
                <a:solidFill>
                  <a:srgbClr val="FF0000"/>
                </a:solidFill>
                <a:latin typeface="Bookman Old Style"/>
                <a:ea typeface="Bookman Old Style"/>
                <a:cs typeface="Bookman Old Style"/>
                <a:sym typeface="Bookman Old Style"/>
                <a:hlinkClick r:id="rId5"/>
              </a:rPr>
              <a:t>Πρόγραμμα Συνάντησης</a:t>
            </a:r>
            <a:endParaRPr b="1" sz="2000">
              <a:solidFill>
                <a:srgbClr val="FF0000"/>
              </a:solidFill>
              <a:latin typeface="Bookman Old Style"/>
              <a:ea typeface="Bookman Old Style"/>
              <a:cs typeface="Bookman Old Style"/>
              <a:sym typeface="Bookman Old Sty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7"/>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3200"/>
              <a:buFont typeface="Bookman Old Style"/>
              <a:buNone/>
            </a:pPr>
            <a:r>
              <a:rPr b="1" lang="el-GR"/>
              <a:t>Επόμενα Στάδια Science Inspired</a:t>
            </a:r>
            <a:endParaRPr b="1"/>
          </a:p>
        </p:txBody>
      </p:sp>
      <p:sp>
        <p:nvSpPr>
          <p:cNvPr id="152" name="Google Shape;152;p7"/>
          <p:cNvSpPr txBox="1"/>
          <p:nvPr/>
        </p:nvSpPr>
        <p:spPr>
          <a:xfrm>
            <a:off x="395536" y="1484784"/>
            <a:ext cx="8424936" cy="255454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FF0000"/>
              </a:buClr>
              <a:buSzPts val="2000"/>
              <a:buFont typeface="Arial"/>
              <a:buChar char="•"/>
            </a:pPr>
            <a:r>
              <a:rPr b="1" lang="el-GR" sz="2000">
                <a:solidFill>
                  <a:srgbClr val="FF0000"/>
                </a:solidFill>
                <a:latin typeface="Bookman Old Style"/>
                <a:ea typeface="Bookman Old Style"/>
                <a:cs typeface="Bookman Old Style"/>
                <a:sym typeface="Bookman Old Style"/>
              </a:rPr>
              <a:t>Ιούλιος 2019 – Ιανουάριος 2020  </a:t>
            </a:r>
            <a:r>
              <a:rPr b="1" lang="el-GR" sz="1800">
                <a:solidFill>
                  <a:srgbClr val="FF0000"/>
                </a:solidFill>
                <a:latin typeface="Bookman Old Style"/>
                <a:ea typeface="Bookman Old Style"/>
                <a:cs typeface="Bookman Old Style"/>
                <a:sym typeface="Bookman Old Style"/>
              </a:rPr>
              <a:t>Ανάπτυξη εκπαιδευτικών εργαλείων</a:t>
            </a:r>
            <a:endParaRPr b="1" sz="2000">
              <a:solidFill>
                <a:srgbClr val="FF0000"/>
              </a:solidFill>
              <a:latin typeface="Bookman Old Style"/>
              <a:ea typeface="Bookman Old Style"/>
              <a:cs typeface="Bookman Old Style"/>
              <a:sym typeface="Bookman Old Style"/>
            </a:endParaRPr>
          </a:p>
          <a:p>
            <a:pPr indent="-342900" lvl="1" marL="800100" marR="0" rtl="0" algn="just">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Επιλέχθηκαν 3 εκπαιδευτικοί και 3 διευκολυντές, οι οποίοι θα αναπτύξουν 3 gamified ξεναγήσεις για τις 3 μόνιμες εκθέσεις του ΝΟΗΣΙΣ: Αρχαία Ελληνική Τεχνολογία, Τεχνολογία Μεταφορών, Τεχνοπάρκο και 3 σενάρια σχετικά με τον τρόπο ανασκόπησης της επίσκεψης στην τάξη.</a:t>
            </a:r>
            <a:endParaRPr/>
          </a:p>
          <a:p>
            <a:pPr indent="-342900" lvl="1" marL="800100" marR="0" rtl="0" algn="just">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Οι εκπαιδευτικοί, οι οποίοι θα επιλεγούν θα λάβουν αμοιβή για την ανάπτυξη του εκπαιδευτικού υλικού.</a:t>
            </a:r>
            <a:endParaRPr b="0" i="0" sz="2000" u="none" cap="none" strike="noStrike">
              <a:solidFill>
                <a:schemeClr val="dk1"/>
              </a:solidFill>
              <a:latin typeface="Bookman Old Style"/>
              <a:ea typeface="Bookman Old Style"/>
              <a:cs typeface="Bookman Old Style"/>
              <a:sym typeface="Bookman Old Style"/>
            </a:endParaRPr>
          </a:p>
        </p:txBody>
      </p:sp>
      <p:sp>
        <p:nvSpPr>
          <p:cNvPr id="153" name="Google Shape;153;p7"/>
          <p:cNvSpPr txBox="1"/>
          <p:nvPr/>
        </p:nvSpPr>
        <p:spPr>
          <a:xfrm>
            <a:off x="395536" y="4293096"/>
            <a:ext cx="8424936" cy="163121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FF0000"/>
              </a:buClr>
              <a:buSzPts val="2000"/>
              <a:buFont typeface="Arial"/>
              <a:buChar char="•"/>
            </a:pPr>
            <a:r>
              <a:rPr b="1" lang="el-GR" sz="2000">
                <a:solidFill>
                  <a:srgbClr val="FF0000"/>
                </a:solidFill>
                <a:latin typeface="Bookman Old Style"/>
                <a:ea typeface="Bookman Old Style"/>
                <a:cs typeface="Bookman Old Style"/>
                <a:sym typeface="Bookman Old Style"/>
              </a:rPr>
              <a:t>Σεπτέμβριος 2019 – Οκτώβριος 2019 Συναντήσεις σε σχολεία</a:t>
            </a:r>
            <a:endParaRPr/>
          </a:p>
          <a:p>
            <a:pPr indent="-342900" lvl="1" marL="800100" marR="0" rtl="0" algn="just">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Μετά τις επισκέψεις στα science centers, οι εκπαιδευτικοί οι οποίοι συμμετείχαν σε αυτές, θα οργανώσουν μια συνάντηση στο σχολείο τους, στη διάρκεια της οποίας θα ενημερώσουν τους συναδέλφους τους για ό,τι έμαθαν στις επισκέψεις αυτές.</a:t>
            </a:r>
            <a:endParaRPr b="1" i="0" sz="2000" u="none" cap="none" strike="noStrike">
              <a:solidFill>
                <a:srgbClr val="FF0000"/>
              </a:solidFill>
              <a:latin typeface="Bookman Old Style"/>
              <a:ea typeface="Bookman Old Style"/>
              <a:cs typeface="Bookman Old Style"/>
              <a:sym typeface="Bookman Old Sty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8"/>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2"/>
              </a:buClr>
              <a:buSzPts val="3200"/>
              <a:buFont typeface="Bookman Old Style"/>
              <a:buNone/>
            </a:pPr>
            <a:r>
              <a:rPr b="1" lang="el-GR"/>
              <a:t>Επόμενα Στάδια Science Inspired</a:t>
            </a:r>
            <a:endParaRPr b="1"/>
          </a:p>
        </p:txBody>
      </p:sp>
      <p:sp>
        <p:nvSpPr>
          <p:cNvPr id="159" name="Google Shape;159;p8"/>
          <p:cNvSpPr txBox="1"/>
          <p:nvPr/>
        </p:nvSpPr>
        <p:spPr>
          <a:xfrm>
            <a:off x="99150" y="3784850"/>
            <a:ext cx="8956800" cy="286230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FF0000"/>
              </a:buClr>
              <a:buSzPts val="2000"/>
              <a:buFont typeface="Arial"/>
              <a:buChar char="•"/>
            </a:pPr>
            <a:r>
              <a:rPr b="1" lang="el-GR" sz="2000">
                <a:solidFill>
                  <a:srgbClr val="FF0000"/>
                </a:solidFill>
                <a:latin typeface="Bookman Old Style"/>
                <a:ea typeface="Bookman Old Style"/>
                <a:cs typeface="Bookman Old Style"/>
                <a:sym typeface="Bookman Old Style"/>
              </a:rPr>
              <a:t>Απρίλιος 2020 – Ιούνιος 2020 Μαθητικός διαγωνισμός για τη δημιουργία εκπαιδευτικού video</a:t>
            </a:r>
            <a:endParaRPr/>
          </a:p>
          <a:p>
            <a:pPr indent="-342900" lvl="1" marL="800100" marR="0" rtl="0" algn="just">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Στη διάρκεια του προγράμματος, θα πραγματοποιηθεί μαθητικός διαγωνισμός για τη δημιουργία εκπαιδευτικού video. Οι μαθητές, οι οποίοι θα συμμετέχουν, θα έχουν την ευκαιρία να αποκτήσουν βασικές γνώσεις για τη δημιουργία video, παρακολουθώντας σχετικά εργαστήρια από στελέχη του ΝΟΗΣΙΣ. Τα video, τα οποία θα διακριθούν, θα «ανέβουν» στο Youtube channel - Science Inspired. Θα υπάρξουν βραβεία για τα καλύτερα video.</a:t>
            </a:r>
            <a:endParaRPr b="0" i="0" sz="2000" u="none" cap="none" strike="noStrike">
              <a:solidFill>
                <a:schemeClr val="dk1"/>
              </a:solidFill>
              <a:latin typeface="Bookman Old Style"/>
              <a:ea typeface="Bookman Old Style"/>
              <a:cs typeface="Bookman Old Style"/>
              <a:sym typeface="Bookman Old Style"/>
            </a:endParaRPr>
          </a:p>
        </p:txBody>
      </p:sp>
      <p:sp>
        <p:nvSpPr>
          <p:cNvPr id="160" name="Google Shape;160;p8"/>
          <p:cNvSpPr txBox="1"/>
          <p:nvPr/>
        </p:nvSpPr>
        <p:spPr>
          <a:xfrm>
            <a:off x="181775" y="1283850"/>
            <a:ext cx="8775000" cy="255450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FF0000"/>
              </a:buClr>
              <a:buSzPts val="2000"/>
              <a:buFont typeface="Arial"/>
              <a:buChar char="•"/>
            </a:pPr>
            <a:r>
              <a:rPr b="1" lang="el-GR" sz="2000">
                <a:solidFill>
                  <a:srgbClr val="FF0000"/>
                </a:solidFill>
                <a:latin typeface="Bookman Old Style"/>
                <a:ea typeface="Bookman Old Style"/>
                <a:cs typeface="Bookman Old Style"/>
                <a:sym typeface="Bookman Old Style"/>
              </a:rPr>
              <a:t>Ιανουάριος 2020 – Μάιος 2020 Δοκιμή των εκπαιδευτικών εργαλείων </a:t>
            </a:r>
            <a:endParaRPr/>
          </a:p>
          <a:p>
            <a:pPr indent="-342900" lvl="1" marL="800100" marR="0" rtl="0" algn="just">
              <a:spcBef>
                <a:spcPts val="0"/>
              </a:spcBef>
              <a:spcAft>
                <a:spcPts val="0"/>
              </a:spcAft>
              <a:buClr>
                <a:schemeClr val="dk1"/>
              </a:buClr>
              <a:buSzPts val="2000"/>
              <a:buFont typeface="Arial"/>
              <a:buChar char="•"/>
            </a:pPr>
            <a:r>
              <a:rPr b="0" i="0" lang="el-GR" sz="2000" u="none" cap="none" strike="noStrike">
                <a:solidFill>
                  <a:schemeClr val="dk1"/>
                </a:solidFill>
                <a:latin typeface="Bookman Old Style"/>
                <a:ea typeface="Bookman Old Style"/>
                <a:cs typeface="Bookman Old Style"/>
                <a:sym typeface="Bookman Old Style"/>
              </a:rPr>
              <a:t>Οι εκπαιδευτικοί, οι οποίοι θα εμπλακούν στην ανάπτυξη εκπαιδευτικών εργαλείων, θα επισκεφθούν δωρεάν το ΝΟΗΣΙΣ με την τάξη τους και θα δοκιμάσουν τις gamified ξεναγήσεις και τα 3 σενάρια σχετικά με τον τρόπο ανασκόπησης της επίσκεψης στην τάξη. Οι μαθητές θα αξιολογήσουν τα εργαλεία και αυτά θα βελτιωθούν ανάλογα.</a:t>
            </a:r>
            <a:endParaRPr b="0" i="0" sz="2000" u="none" cap="none" strike="noStrike">
              <a:solidFill>
                <a:schemeClr val="dk1"/>
              </a:solidFill>
              <a:latin typeface="Bookman Old Style"/>
              <a:ea typeface="Bookman Old Style"/>
              <a:cs typeface="Bookman Old Style"/>
              <a:sym typeface="Bookman Old Sty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b="19444" l="17403" r="45227" t="63294"/>
          <a:stretch/>
        </p:blipFill>
        <p:spPr>
          <a:xfrm>
            <a:off x="3059832" y="260648"/>
            <a:ext cx="2944545" cy="764704"/>
          </a:xfrm>
          <a:prstGeom prst="rect">
            <a:avLst/>
          </a:prstGeom>
          <a:noFill/>
          <a:ln>
            <a:noFill/>
          </a:ln>
        </p:spPr>
      </p:pic>
      <p:pic>
        <p:nvPicPr>
          <p:cNvPr descr="C:\Users\User\Downloads\IMG_20190507_100438.jpg" id="166" name="Google Shape;166;p9"/>
          <p:cNvPicPr preferRelativeResize="0"/>
          <p:nvPr/>
        </p:nvPicPr>
        <p:blipFill rotWithShape="1">
          <a:blip r:embed="rId4">
            <a:alphaModFix/>
          </a:blip>
          <a:srcRect b="0" l="0" r="0" t="0"/>
          <a:stretch/>
        </p:blipFill>
        <p:spPr>
          <a:xfrm>
            <a:off x="251520" y="1340768"/>
            <a:ext cx="2641600" cy="1981200"/>
          </a:xfrm>
          <a:prstGeom prst="rect">
            <a:avLst/>
          </a:prstGeom>
          <a:noFill/>
          <a:ln>
            <a:noFill/>
          </a:ln>
        </p:spPr>
      </p:pic>
      <p:pic>
        <p:nvPicPr>
          <p:cNvPr descr="C:\Users\User\Downloads\IMG_20190508_145821.jpg" id="167" name="Google Shape;167;p9"/>
          <p:cNvPicPr preferRelativeResize="0"/>
          <p:nvPr/>
        </p:nvPicPr>
        <p:blipFill rotWithShape="1">
          <a:blip r:embed="rId5">
            <a:alphaModFix/>
          </a:blip>
          <a:srcRect b="0" l="0" r="0" t="0"/>
          <a:stretch/>
        </p:blipFill>
        <p:spPr>
          <a:xfrm>
            <a:off x="5708576" y="-3324200"/>
            <a:ext cx="1981200" cy="2641600"/>
          </a:xfrm>
          <a:prstGeom prst="rect">
            <a:avLst/>
          </a:prstGeom>
          <a:noFill/>
          <a:ln>
            <a:noFill/>
          </a:ln>
        </p:spPr>
      </p:pic>
      <p:pic>
        <p:nvPicPr>
          <p:cNvPr descr="C:\Users\User\Downloads\IMG_20190508_114850.jpg" id="168" name="Google Shape;168;p9"/>
          <p:cNvPicPr preferRelativeResize="0"/>
          <p:nvPr/>
        </p:nvPicPr>
        <p:blipFill rotWithShape="1">
          <a:blip r:embed="rId6">
            <a:alphaModFix/>
          </a:blip>
          <a:srcRect b="0" l="0" r="0" t="0"/>
          <a:stretch/>
        </p:blipFill>
        <p:spPr>
          <a:xfrm>
            <a:off x="5708576" y="-3324200"/>
            <a:ext cx="1981200" cy="2641600"/>
          </a:xfrm>
          <a:prstGeom prst="rect">
            <a:avLst/>
          </a:prstGeom>
          <a:noFill/>
          <a:ln>
            <a:noFill/>
          </a:ln>
        </p:spPr>
      </p:pic>
      <p:pic>
        <p:nvPicPr>
          <p:cNvPr descr="C:\Users\User\Downloads\IMG_20190508_123824.jpg" id="169" name="Google Shape;169;p9"/>
          <p:cNvPicPr preferRelativeResize="0"/>
          <p:nvPr/>
        </p:nvPicPr>
        <p:blipFill rotWithShape="1">
          <a:blip r:embed="rId7">
            <a:alphaModFix/>
          </a:blip>
          <a:srcRect b="0" l="0" r="0" t="0"/>
          <a:stretch/>
        </p:blipFill>
        <p:spPr>
          <a:xfrm>
            <a:off x="5708576" y="-3324200"/>
            <a:ext cx="1981200" cy="2641600"/>
          </a:xfrm>
          <a:prstGeom prst="rect">
            <a:avLst/>
          </a:prstGeom>
          <a:noFill/>
          <a:ln>
            <a:noFill/>
          </a:ln>
        </p:spPr>
      </p:pic>
      <p:pic>
        <p:nvPicPr>
          <p:cNvPr descr="C:\Users\User\Downloads\IMG_20190507_181643.jpg" id="170" name="Google Shape;170;p9"/>
          <p:cNvPicPr preferRelativeResize="0"/>
          <p:nvPr/>
        </p:nvPicPr>
        <p:blipFill rotWithShape="1">
          <a:blip r:embed="rId8">
            <a:alphaModFix/>
          </a:blip>
          <a:srcRect b="0" l="0" r="0" t="0"/>
          <a:stretch/>
        </p:blipFill>
        <p:spPr>
          <a:xfrm>
            <a:off x="6084168" y="1340768"/>
            <a:ext cx="2641600" cy="1981200"/>
          </a:xfrm>
          <a:prstGeom prst="rect">
            <a:avLst/>
          </a:prstGeom>
          <a:noFill/>
          <a:ln>
            <a:noFill/>
          </a:ln>
        </p:spPr>
      </p:pic>
      <p:pic>
        <p:nvPicPr>
          <p:cNvPr descr="C:\Users\User\Downloads\IMG_20190507_172550.jpg" id="171" name="Google Shape;171;p9"/>
          <p:cNvPicPr preferRelativeResize="0"/>
          <p:nvPr/>
        </p:nvPicPr>
        <p:blipFill rotWithShape="1">
          <a:blip r:embed="rId9">
            <a:alphaModFix/>
          </a:blip>
          <a:srcRect b="0" l="0" r="0" t="0"/>
          <a:stretch/>
        </p:blipFill>
        <p:spPr>
          <a:xfrm>
            <a:off x="5708576" y="-3324200"/>
            <a:ext cx="1981200" cy="2641600"/>
          </a:xfrm>
          <a:prstGeom prst="rect">
            <a:avLst/>
          </a:prstGeom>
          <a:noFill/>
          <a:ln>
            <a:noFill/>
          </a:ln>
        </p:spPr>
      </p:pic>
      <p:pic>
        <p:nvPicPr>
          <p:cNvPr descr="C:\Users\User\Downloads\IMG_20190507_170724.jpg" id="172" name="Google Shape;172;p9"/>
          <p:cNvPicPr preferRelativeResize="0"/>
          <p:nvPr/>
        </p:nvPicPr>
        <p:blipFill rotWithShape="1">
          <a:blip r:embed="rId10">
            <a:alphaModFix/>
          </a:blip>
          <a:srcRect b="0" l="0" r="0" t="0"/>
          <a:stretch/>
        </p:blipFill>
        <p:spPr>
          <a:xfrm>
            <a:off x="323528" y="4293096"/>
            <a:ext cx="2641600" cy="1981200"/>
          </a:xfrm>
          <a:prstGeom prst="rect">
            <a:avLst/>
          </a:prstGeom>
          <a:noFill/>
          <a:ln>
            <a:noFill/>
          </a:ln>
        </p:spPr>
      </p:pic>
      <p:pic>
        <p:nvPicPr>
          <p:cNvPr descr="C:\Users\User\Downloads\IMG_20190507_140702.jpg" id="173" name="Google Shape;173;p9"/>
          <p:cNvPicPr preferRelativeResize="0"/>
          <p:nvPr/>
        </p:nvPicPr>
        <p:blipFill rotWithShape="1">
          <a:blip r:embed="rId11">
            <a:alphaModFix/>
          </a:blip>
          <a:srcRect b="0" l="0" r="0" t="0"/>
          <a:stretch/>
        </p:blipFill>
        <p:spPr>
          <a:xfrm>
            <a:off x="5708576" y="-3324200"/>
            <a:ext cx="1981200" cy="2641600"/>
          </a:xfrm>
          <a:prstGeom prst="rect">
            <a:avLst/>
          </a:prstGeom>
          <a:noFill/>
          <a:ln>
            <a:noFill/>
          </a:ln>
        </p:spPr>
      </p:pic>
      <p:pic>
        <p:nvPicPr>
          <p:cNvPr descr="C:\Users\User\Downloads\IMG_20190507_135628.jpg" id="174" name="Google Shape;174;p9"/>
          <p:cNvPicPr preferRelativeResize="0"/>
          <p:nvPr/>
        </p:nvPicPr>
        <p:blipFill rotWithShape="1">
          <a:blip r:embed="rId12">
            <a:alphaModFix/>
          </a:blip>
          <a:srcRect b="0" l="0" r="0" t="0"/>
          <a:stretch/>
        </p:blipFill>
        <p:spPr>
          <a:xfrm>
            <a:off x="5708576" y="-3324200"/>
            <a:ext cx="1981200" cy="2641600"/>
          </a:xfrm>
          <a:prstGeom prst="rect">
            <a:avLst/>
          </a:prstGeom>
          <a:noFill/>
          <a:ln>
            <a:noFill/>
          </a:ln>
        </p:spPr>
      </p:pic>
      <p:pic>
        <p:nvPicPr>
          <p:cNvPr descr="C:\Users\User\Downloads\IMG_20190507_135631.jpg" id="175" name="Google Shape;175;p9"/>
          <p:cNvPicPr preferRelativeResize="0"/>
          <p:nvPr/>
        </p:nvPicPr>
        <p:blipFill rotWithShape="1">
          <a:blip r:embed="rId13">
            <a:alphaModFix/>
          </a:blip>
          <a:srcRect b="0" l="0" r="0" t="0"/>
          <a:stretch/>
        </p:blipFill>
        <p:spPr>
          <a:xfrm>
            <a:off x="5708576" y="-3324200"/>
            <a:ext cx="1981200" cy="2641600"/>
          </a:xfrm>
          <a:prstGeom prst="rect">
            <a:avLst/>
          </a:prstGeom>
          <a:noFill/>
          <a:ln>
            <a:noFill/>
          </a:ln>
        </p:spPr>
      </p:pic>
      <p:pic>
        <p:nvPicPr>
          <p:cNvPr descr="C:\Users\User\Downloads\IMG_20190507_135542.jpg" id="176" name="Google Shape;176;p9"/>
          <p:cNvPicPr preferRelativeResize="0"/>
          <p:nvPr/>
        </p:nvPicPr>
        <p:blipFill rotWithShape="1">
          <a:blip r:embed="rId14">
            <a:alphaModFix/>
          </a:blip>
          <a:srcRect b="0" l="0" r="0" t="0"/>
          <a:stretch/>
        </p:blipFill>
        <p:spPr>
          <a:xfrm>
            <a:off x="5708576" y="-3324200"/>
            <a:ext cx="1981200" cy="2641600"/>
          </a:xfrm>
          <a:prstGeom prst="rect">
            <a:avLst/>
          </a:prstGeom>
          <a:noFill/>
          <a:ln>
            <a:noFill/>
          </a:ln>
        </p:spPr>
      </p:pic>
      <p:pic>
        <p:nvPicPr>
          <p:cNvPr descr="C:\Users\User\Downloads\IMG_20190507_135533.jpg" id="177" name="Google Shape;177;p9"/>
          <p:cNvPicPr preferRelativeResize="0"/>
          <p:nvPr/>
        </p:nvPicPr>
        <p:blipFill rotWithShape="1">
          <a:blip r:embed="rId15">
            <a:alphaModFix/>
          </a:blip>
          <a:srcRect b="0" l="0" r="0" t="0"/>
          <a:stretch/>
        </p:blipFill>
        <p:spPr>
          <a:xfrm>
            <a:off x="3203848" y="2564904"/>
            <a:ext cx="2641600" cy="1981200"/>
          </a:xfrm>
          <a:prstGeom prst="rect">
            <a:avLst/>
          </a:prstGeom>
          <a:noFill/>
          <a:ln>
            <a:noFill/>
          </a:ln>
        </p:spPr>
      </p:pic>
      <p:pic>
        <p:nvPicPr>
          <p:cNvPr descr="C:\Users\User\Downloads\IMG_20190507_121348.jpg" id="178" name="Google Shape;178;p9"/>
          <p:cNvPicPr preferRelativeResize="0"/>
          <p:nvPr/>
        </p:nvPicPr>
        <p:blipFill rotWithShape="1">
          <a:blip r:embed="rId16">
            <a:alphaModFix/>
          </a:blip>
          <a:srcRect b="0" l="0" r="0" t="0"/>
          <a:stretch/>
        </p:blipFill>
        <p:spPr>
          <a:xfrm>
            <a:off x="6228184" y="4293096"/>
            <a:ext cx="2641600" cy="198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2019-09-09T09:04:13Z</dcterms:created>
  <dc:creator>evangelos theod</dc:creator>
</cp:coreProperties>
</file>