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9" r:id="rId7"/>
    <p:sldId id="270" r:id="rId8"/>
    <p:sldId id="261" r:id="rId9"/>
    <p:sldId id="262" r:id="rId10"/>
    <p:sldId id="263" r:id="rId11"/>
    <p:sldId id="264" r:id="rId12"/>
    <p:sldId id="266" r:id="rId13"/>
    <p:sldId id="265" r:id="rId14"/>
    <p:sldId id="267" r:id="rId15"/>
    <p:sldId id="268"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3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53F7A6-FF8F-4731-8415-F17E333E5EE0}" type="datetimeFigureOut">
              <a:rPr lang="el-GR" smtClean="0"/>
              <a:t>19/9/2016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94F69B-2929-4BE7-8000-207B1B0567F7}"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3F7A6-FF8F-4731-8415-F17E333E5EE0}" type="datetimeFigureOut">
              <a:rPr lang="el-GR" smtClean="0"/>
              <a:t>19/9/2016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94F69B-2929-4BE7-8000-207B1B0567F7}"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853F7A6-FF8F-4731-8415-F17E333E5EE0}" type="datetimeFigureOut">
              <a:rPr lang="el-GR" smtClean="0"/>
              <a:t>19/9/2016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94F69B-2929-4BE7-8000-207B1B0567F7}" type="slidenum">
              <a:rPr lang="el-GR" smtClean="0"/>
              <a:t>‹#›</a:t>
            </a:fld>
            <a:endParaRPr lang="el-G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3F7A6-FF8F-4731-8415-F17E333E5EE0}" type="datetimeFigureOut">
              <a:rPr lang="el-GR" smtClean="0"/>
              <a:t>19/9/2016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94F69B-2929-4BE7-8000-207B1B0567F7}" type="slidenum">
              <a:rPr lang="el-GR" smtClean="0"/>
              <a:t>‹#›</a:t>
            </a:fld>
            <a:endParaRPr lang="el-G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3F7A6-FF8F-4731-8415-F17E333E5EE0}" type="datetimeFigureOut">
              <a:rPr lang="el-GR" smtClean="0"/>
              <a:t>19/9/2016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94F69B-2929-4BE7-8000-207B1B0567F7}"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853F7A6-FF8F-4731-8415-F17E333E5EE0}" type="datetimeFigureOut">
              <a:rPr lang="el-GR" smtClean="0"/>
              <a:t>19/9/2016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894F69B-2929-4BE7-8000-207B1B0567F7}" type="slidenum">
              <a:rPr lang="el-GR" smtClean="0"/>
              <a:t>‹#›</a:t>
            </a:fld>
            <a:endParaRPr lang="el-G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53F7A6-FF8F-4731-8415-F17E333E5EE0}" type="datetimeFigureOut">
              <a:rPr lang="el-GR" smtClean="0"/>
              <a:t>19/9/2016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894F69B-2929-4BE7-8000-207B1B0567F7}"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53F7A6-FF8F-4731-8415-F17E333E5EE0}" type="datetimeFigureOut">
              <a:rPr lang="el-GR" smtClean="0"/>
              <a:t>19/9/2016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894F69B-2929-4BE7-8000-207B1B0567F7}"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853F7A6-FF8F-4731-8415-F17E333E5EE0}" type="datetimeFigureOut">
              <a:rPr lang="el-GR" smtClean="0"/>
              <a:t>19/9/2016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894F69B-2929-4BE7-8000-207B1B0567F7}"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53F7A6-FF8F-4731-8415-F17E333E5EE0}" type="datetimeFigureOut">
              <a:rPr lang="el-GR" smtClean="0"/>
              <a:t>19/9/2016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894F69B-2929-4BE7-8000-207B1B0567F7}" type="slidenum">
              <a:rPr lang="el-GR" smtClean="0"/>
              <a:t>‹#›</a:t>
            </a:fld>
            <a:endParaRPr lang="el-G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3F7A6-FF8F-4731-8415-F17E333E5EE0}" type="datetimeFigureOut">
              <a:rPr lang="el-GR" smtClean="0"/>
              <a:t>19/9/2016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894F69B-2929-4BE7-8000-207B1B0567F7}" type="slidenum">
              <a:rPr lang="el-GR" smtClean="0"/>
              <a:t>‹#›</a:t>
            </a:fld>
            <a:endParaRPr lang="el-G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853F7A6-FF8F-4731-8415-F17E333E5EE0}" type="datetimeFigureOut">
              <a:rPr lang="el-GR" smtClean="0"/>
              <a:t>19/9/2016</a:t>
            </a:fld>
            <a:endParaRPr lang="el-G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l-G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894F69B-2929-4BE7-8000-207B1B0567F7}" type="slidenum">
              <a:rPr lang="el-GR" smtClean="0"/>
              <a:t>‹#›</a:t>
            </a:fld>
            <a:endParaRPr lang="el-G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open?id=0B94YdKHihq86Sm1KRVZnUDB1aVE" TargetMode="External"/><Relationship Id="rId2" Type="http://schemas.openxmlformats.org/officeDocument/2006/relationships/hyperlink" Target="https://drive.google.com/open?id=0B94YdKHihq86XzFsVTJsWnl5MV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zCH-91yP2BY&amp;feature=youtu.b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Reading the City</a:t>
            </a:r>
            <a:br>
              <a:rPr lang="en-US" smtClean="0"/>
            </a:br>
            <a:r>
              <a:rPr lang="el-GR" smtClean="0"/>
              <a:t>Διαβάζοντας την πόλη</a:t>
            </a:r>
            <a:endParaRPr lang="el-GR"/>
          </a:p>
        </p:txBody>
      </p:sp>
      <p:sp>
        <p:nvSpPr>
          <p:cNvPr id="3" name="Subtitle 2"/>
          <p:cNvSpPr>
            <a:spLocks noGrp="1"/>
          </p:cNvSpPr>
          <p:nvPr>
            <p:ph type="subTitle" idx="1"/>
          </p:nvPr>
        </p:nvSpPr>
        <p:spPr/>
        <p:txBody>
          <a:bodyPr/>
          <a:lstStyle/>
          <a:p>
            <a:r>
              <a:rPr lang="el-GR" smtClean="0"/>
              <a:t>Στοκχόλμη, 24-30 Ιουλίου 2016</a:t>
            </a:r>
          </a:p>
          <a:p>
            <a:r>
              <a:rPr lang="en-US" smtClean="0"/>
              <a:t>Erasmus+ - KA1</a:t>
            </a:r>
          </a:p>
          <a:p>
            <a:r>
              <a:rPr lang="el-GR" smtClean="0"/>
              <a:t>Εκπαιδευόμενος: Δ. Σαλονικίδης, Φιλόλογος</a:t>
            </a:r>
            <a:endParaRPr lang="el-G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4869160"/>
            <a:ext cx="3355902" cy="1652965"/>
          </a:xfrm>
          <a:prstGeom prst="rect">
            <a:avLst/>
          </a:prstGeom>
        </p:spPr>
      </p:pic>
    </p:spTree>
    <p:extLst>
      <p:ext uri="{BB962C8B-B14F-4D97-AF65-F5344CB8AC3E}">
        <p14:creationId xmlns:p14="http://schemas.microsoft.com/office/powerpoint/2010/main" val="3897140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l-GR" b="1" smtClean="0"/>
              <a:t>Επισκέψεις σε Μουσεία – ιστορικούς χώρους: </a:t>
            </a:r>
          </a:p>
          <a:p>
            <a:r>
              <a:rPr lang="el-GR" smtClean="0"/>
              <a:t>Προτάσεις για την ενεργοποίηση των μαθητών κατά τη διάρκεια διδακτικών επισκέψεων. </a:t>
            </a:r>
          </a:p>
          <a:p>
            <a:r>
              <a:rPr lang="el-GR" smtClean="0"/>
              <a:t>Α) ανάθεση σε μαθητές να περιγράψουν ένα αντικείμενο – έκθεμα του μουσείου στους συμμαθητές τους. Οι μαθητές αναλαμβάνουν να κεντρίσουν το ενδιαφέρον των μαθητών τους και να περιγράψουν αυτό που κατά τη γνώμη τους καθιστά άξιο ενδιαφέροντος το συγκεκριμένο έκθεμα.</a:t>
            </a:r>
            <a:endParaRPr lang="el-GR"/>
          </a:p>
        </p:txBody>
      </p:sp>
      <p:sp>
        <p:nvSpPr>
          <p:cNvPr id="3" name="Title 2"/>
          <p:cNvSpPr>
            <a:spLocks noGrp="1"/>
          </p:cNvSpPr>
          <p:nvPr>
            <p:ph type="title"/>
          </p:nvPr>
        </p:nvSpPr>
        <p:spPr/>
        <p:txBody>
          <a:bodyPr/>
          <a:lstStyle/>
          <a:p>
            <a:endParaRPr lang="el-GR"/>
          </a:p>
        </p:txBody>
      </p:sp>
    </p:spTree>
    <p:extLst>
      <p:ext uri="{BB962C8B-B14F-4D97-AF65-F5344CB8AC3E}">
        <p14:creationId xmlns:p14="http://schemas.microsoft.com/office/powerpoint/2010/main" val="2896654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smtClean="0"/>
              <a:t>Β) Οι μαθητές χωρίζονται σε δυάδες. Ο ένας μαθητής έχει τα μάτια του δεμένα και ο άλλος τον καθοδηγεί σε συγκεκριμένα σημεία ενός χώρου τα οποία ο ίδιος θεωρεί αξιοπρόσεκτα. Στα σημεία εκείνα του ανοίγει τα μάτια. Έτσι ο μαθητής με τα δεμένα μάτια μπορεί στο τέλος να συγκεντρώσει μια σειρά από εικόνες που θα συνθέτουν τις εντυπώσεις του συμμαθητή του από τον συγκεκριμένο χώρο.</a:t>
            </a:r>
            <a:endParaRPr lang="el-GR"/>
          </a:p>
        </p:txBody>
      </p:sp>
      <p:sp>
        <p:nvSpPr>
          <p:cNvPr id="3" name="Title 2"/>
          <p:cNvSpPr>
            <a:spLocks noGrp="1"/>
          </p:cNvSpPr>
          <p:nvPr>
            <p:ph type="title"/>
          </p:nvPr>
        </p:nvSpPr>
        <p:spPr/>
        <p:txBody>
          <a:bodyPr/>
          <a:lstStyle/>
          <a:p>
            <a:endParaRPr lang="el-GR"/>
          </a:p>
        </p:txBody>
      </p:sp>
    </p:spTree>
    <p:extLst>
      <p:ext uri="{BB962C8B-B14F-4D97-AF65-F5344CB8AC3E}">
        <p14:creationId xmlns:p14="http://schemas.microsoft.com/office/powerpoint/2010/main" val="3378527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988840"/>
            <a:ext cx="7704856" cy="4333981"/>
          </a:xfrm>
        </p:spPr>
      </p:pic>
    </p:spTree>
    <p:extLst>
      <p:ext uri="{BB962C8B-B14F-4D97-AF65-F5344CB8AC3E}">
        <p14:creationId xmlns:p14="http://schemas.microsoft.com/office/powerpoint/2010/main" val="785431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b="1" smtClean="0"/>
              <a:t>Χρήση νέων τεχνολογιών: </a:t>
            </a:r>
            <a:endParaRPr lang="el-GR" smtClean="0"/>
          </a:p>
          <a:p>
            <a:r>
              <a:rPr lang="en-US" b="1" smtClean="0"/>
              <a:t>Adobe Spark Video:</a:t>
            </a:r>
            <a:r>
              <a:rPr lang="el-GR" smtClean="0"/>
              <a:t> πρόγραμμα για </a:t>
            </a:r>
            <a:r>
              <a:rPr lang="en-US" smtClean="0"/>
              <a:t>I-Pad</a:t>
            </a:r>
            <a:r>
              <a:rPr lang="el-GR" smtClean="0"/>
              <a:t> με το οποίο συλλέγεις φωτογραφίες και καταγράφεις ηχητικά σύντομες πληροφορίες για αυτές. Το πρόγραμμα μετατρέπει τις φωτογραφίες σε βίντεο.</a:t>
            </a:r>
          </a:p>
          <a:p>
            <a:r>
              <a:rPr lang="en-US">
                <a:hlinkClick r:id="rId2"/>
              </a:rPr>
              <a:t>https</a:t>
            </a:r>
            <a:r>
              <a:rPr lang="en-US">
                <a:hlinkClick r:id="rId2"/>
              </a:rPr>
              <a:t>://</a:t>
            </a:r>
            <a:r>
              <a:rPr lang="en-US" smtClean="0">
                <a:hlinkClick r:id="rId2"/>
              </a:rPr>
              <a:t>drive.google.com/open?id=0B94YdKHihq86XzFsVTJsWnl5MVE</a:t>
            </a:r>
            <a:r>
              <a:rPr lang="el-GR" smtClean="0"/>
              <a:t> </a:t>
            </a:r>
          </a:p>
          <a:p>
            <a:r>
              <a:rPr lang="en-US">
                <a:hlinkClick r:id="rId3"/>
              </a:rPr>
              <a:t>https</a:t>
            </a:r>
            <a:r>
              <a:rPr lang="en-US">
                <a:hlinkClick r:id="rId3"/>
              </a:rPr>
              <a:t>://</a:t>
            </a:r>
            <a:r>
              <a:rPr lang="en-US" smtClean="0">
                <a:hlinkClick r:id="rId3"/>
              </a:rPr>
              <a:t>drive.google.com/open?id=0B94YdKHihq86Sm1KRVZnUDB1aVE</a:t>
            </a:r>
            <a:endParaRPr lang="el-GR" smtClean="0"/>
          </a:p>
          <a:p>
            <a:r>
              <a:rPr lang="el-GR" smtClean="0"/>
              <a:t> </a:t>
            </a:r>
            <a:endParaRPr lang="el-GR" b="1"/>
          </a:p>
        </p:txBody>
      </p:sp>
      <p:sp>
        <p:nvSpPr>
          <p:cNvPr id="3" name="Title 2"/>
          <p:cNvSpPr>
            <a:spLocks noGrp="1"/>
          </p:cNvSpPr>
          <p:nvPr>
            <p:ph type="title"/>
          </p:nvPr>
        </p:nvSpPr>
        <p:spPr/>
        <p:txBody>
          <a:bodyPr/>
          <a:lstStyle/>
          <a:p>
            <a:endParaRPr lang="el-GR"/>
          </a:p>
        </p:txBody>
      </p:sp>
    </p:spTree>
    <p:extLst>
      <p:ext uri="{BB962C8B-B14F-4D97-AF65-F5344CB8AC3E}">
        <p14:creationId xmlns:p14="http://schemas.microsoft.com/office/powerpoint/2010/main" val="4288791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b="1" smtClean="0"/>
              <a:t>Παραγωγή σύντομης τηλεοπτικής εκπομπής </a:t>
            </a:r>
            <a:r>
              <a:rPr lang="el-GR" smtClean="0"/>
              <a:t>στις εγκαταστάσεις του Τεχνολογικού Μουσείου Στοκχόλμης.</a:t>
            </a:r>
          </a:p>
          <a:p>
            <a:r>
              <a:rPr lang="en-US">
                <a:hlinkClick r:id="rId2"/>
              </a:rPr>
              <a:t>https</a:t>
            </a:r>
            <a:r>
              <a:rPr lang="en-US">
                <a:hlinkClick r:id="rId2"/>
              </a:rPr>
              <a:t>://</a:t>
            </a:r>
            <a:r>
              <a:rPr lang="en-US" smtClean="0">
                <a:hlinkClick r:id="rId2"/>
              </a:rPr>
              <a:t>www.youtube.com/watch?v=zCH-91yP2BY&amp;feature=youtu.be</a:t>
            </a:r>
            <a:endParaRPr lang="el-GR" smtClean="0"/>
          </a:p>
          <a:p>
            <a:endParaRPr lang="el-GR"/>
          </a:p>
        </p:txBody>
      </p:sp>
      <p:sp>
        <p:nvSpPr>
          <p:cNvPr id="3" name="Title 2"/>
          <p:cNvSpPr>
            <a:spLocks noGrp="1"/>
          </p:cNvSpPr>
          <p:nvPr>
            <p:ph type="title"/>
          </p:nvPr>
        </p:nvSpPr>
        <p:spPr/>
        <p:txBody>
          <a:bodyPr/>
          <a:lstStyle/>
          <a:p>
            <a:endParaRPr lang="el-GR"/>
          </a:p>
        </p:txBody>
      </p:sp>
    </p:spTree>
    <p:extLst>
      <p:ext uri="{BB962C8B-B14F-4D97-AF65-F5344CB8AC3E}">
        <p14:creationId xmlns:p14="http://schemas.microsoft.com/office/powerpoint/2010/main" val="743739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772816"/>
            <a:ext cx="8644001" cy="4862251"/>
          </a:xfrm>
        </p:spPr>
      </p:pic>
      <p:sp>
        <p:nvSpPr>
          <p:cNvPr id="3" name="Title 2"/>
          <p:cNvSpPr>
            <a:spLocks noGrp="1"/>
          </p:cNvSpPr>
          <p:nvPr>
            <p:ph type="title"/>
          </p:nvPr>
        </p:nvSpPr>
        <p:spPr/>
        <p:txBody>
          <a:bodyPr/>
          <a:lstStyle/>
          <a:p>
            <a:r>
              <a:rPr lang="el-GR" smtClean="0"/>
              <a:t>Στοκχόλμη</a:t>
            </a:r>
            <a:endParaRPr lang="el-GR"/>
          </a:p>
        </p:txBody>
      </p:sp>
    </p:spTree>
    <p:extLst>
      <p:ext uri="{BB962C8B-B14F-4D97-AF65-F5344CB8AC3E}">
        <p14:creationId xmlns:p14="http://schemas.microsoft.com/office/powerpoint/2010/main" val="3222422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smtClean="0"/>
              <a:t>Είδος: Σεμινάριο</a:t>
            </a:r>
          </a:p>
          <a:p>
            <a:r>
              <a:rPr lang="el-GR" smtClean="0"/>
              <a:t>Φορέας: </a:t>
            </a:r>
            <a:r>
              <a:rPr lang="en-US" smtClean="0"/>
              <a:t>Eu.courses</a:t>
            </a:r>
          </a:p>
          <a:p>
            <a:r>
              <a:rPr lang="el-GR" smtClean="0"/>
              <a:t>Πόλη, Χώρα: Στοκχόλμη, Σουηδία</a:t>
            </a:r>
          </a:p>
          <a:p>
            <a:r>
              <a:rPr lang="el-GR" smtClean="0"/>
              <a:t>Διάρκεια: 7 ημέρες (24-30 Ιουλίου 2016)</a:t>
            </a:r>
          </a:p>
          <a:p>
            <a:endParaRPr lang="el-GR"/>
          </a:p>
        </p:txBody>
      </p:sp>
      <p:sp>
        <p:nvSpPr>
          <p:cNvPr id="3" name="Title 2"/>
          <p:cNvSpPr>
            <a:spLocks noGrp="1"/>
          </p:cNvSpPr>
          <p:nvPr>
            <p:ph type="title"/>
          </p:nvPr>
        </p:nvSpPr>
        <p:spPr/>
        <p:txBody>
          <a:bodyPr/>
          <a:lstStyle/>
          <a:p>
            <a:r>
              <a:rPr lang="el-GR" smtClean="0"/>
              <a:t>ΣΤΟΙΧΕΙΑ ΠΡΟΓΡΑΜΜΑΤΟΣ</a:t>
            </a:r>
            <a:endParaRPr lang="el-GR"/>
          </a:p>
        </p:txBody>
      </p:sp>
    </p:spTree>
    <p:extLst>
      <p:ext uri="{BB962C8B-B14F-4D97-AF65-F5344CB8AC3E}">
        <p14:creationId xmlns:p14="http://schemas.microsoft.com/office/powerpoint/2010/main" val="497985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smtClean="0"/>
              <a:t>Η πόλη αποτελεί μια πολυσύνθετη γεωγραφική, κοινωνική, πολιτική και πολιτισμική οντότητα. Πόλη δεν είναι μόνο ό,τι βλέπουμε, αλλά ό,τι αντιλαμβανόμαστε με όλες μας τις αισθήσεις: ό,τι ακούμε, ό,τι οσφραινόμαστε, ό,τι αγγίζουμε μέσα σε αυτήν, το έμψυχο και το άψυχο δυναμικό της. Στόχος του σεμιναρίου ήταν να ανδείξει την πολυσυνθετότητα αυτή της πόλης και τους τρόπους προσέγγισής της, με στόχο πάντα τη διδακτική αξιοποίησή της.</a:t>
            </a:r>
          </a:p>
        </p:txBody>
      </p:sp>
      <p:sp>
        <p:nvSpPr>
          <p:cNvPr id="3" name="Title 2"/>
          <p:cNvSpPr>
            <a:spLocks noGrp="1"/>
          </p:cNvSpPr>
          <p:nvPr>
            <p:ph type="title"/>
          </p:nvPr>
        </p:nvSpPr>
        <p:spPr/>
        <p:txBody>
          <a:bodyPr/>
          <a:lstStyle/>
          <a:p>
            <a:r>
              <a:rPr lang="el-GR" smtClean="0"/>
              <a:t>ΘΕΩΡΗΤΙΚΟ ΠΛΑΙΣΙΟ</a:t>
            </a:r>
            <a:endParaRPr lang="el-GR"/>
          </a:p>
        </p:txBody>
      </p:sp>
    </p:spTree>
    <p:extLst>
      <p:ext uri="{BB962C8B-B14F-4D97-AF65-F5344CB8AC3E}">
        <p14:creationId xmlns:p14="http://schemas.microsoft.com/office/powerpoint/2010/main" val="1761827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smtClean="0"/>
              <a:t>Ιδιαίτερη έμφαση δόθηκε στην κατανόηση και την ερμηνεία (ή την «ανάγνωση») του τρόπου δόμησης και εξέλιξης μιας πόλης. Διαφορετικά μοντέλα δόμησης της πόλης οδηγούν προφανώς και σε διαφορετικού τύπου πόλεις, όσον αφορά τις κοινωνικές, πολιτικές και οικονομικές σχέσεις μεταξύ των μελών της και εκφράζουν ή υπακούουν σε διαφορετικές ανάγκες και προτεραιότητες των κατοίκων της.</a:t>
            </a:r>
            <a:endParaRPr lang="el-GR"/>
          </a:p>
        </p:txBody>
      </p:sp>
      <p:sp>
        <p:nvSpPr>
          <p:cNvPr id="3" name="Title 2"/>
          <p:cNvSpPr>
            <a:spLocks noGrp="1"/>
          </p:cNvSpPr>
          <p:nvPr>
            <p:ph type="title"/>
          </p:nvPr>
        </p:nvSpPr>
        <p:spPr/>
        <p:txBody>
          <a:bodyPr/>
          <a:lstStyle/>
          <a:p>
            <a:endParaRPr lang="el-GR"/>
          </a:p>
        </p:txBody>
      </p:sp>
    </p:spTree>
    <p:extLst>
      <p:ext uri="{BB962C8B-B14F-4D97-AF65-F5344CB8AC3E}">
        <p14:creationId xmlns:p14="http://schemas.microsoft.com/office/powerpoint/2010/main" val="305931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smtClean="0"/>
              <a:t>Πώς διαβάζουμε τις διαφορετικές πτυχές μιας πόλης;</a:t>
            </a:r>
          </a:p>
          <a:p>
            <a:r>
              <a:rPr lang="el-GR" smtClean="0"/>
              <a:t>Πώς ερμηνεύουμε τη φυσιογνωμία μιας πόλης;</a:t>
            </a:r>
          </a:p>
          <a:p>
            <a:r>
              <a:rPr lang="el-GR" smtClean="0"/>
              <a:t>Με ποια διδακτικά εργαλεία μπορούμε να προσεγγίσουμε την πολυσυνθετότητα της πόλης;</a:t>
            </a:r>
            <a:endParaRPr lang="el-GR"/>
          </a:p>
        </p:txBody>
      </p:sp>
      <p:sp>
        <p:nvSpPr>
          <p:cNvPr id="3" name="Title 2"/>
          <p:cNvSpPr>
            <a:spLocks noGrp="1"/>
          </p:cNvSpPr>
          <p:nvPr>
            <p:ph type="title"/>
          </p:nvPr>
        </p:nvSpPr>
        <p:spPr/>
        <p:txBody>
          <a:bodyPr/>
          <a:lstStyle/>
          <a:p>
            <a:r>
              <a:rPr lang="el-GR" smtClean="0"/>
              <a:t>ΠΡΟΒΛΗΜΑΤΙΣΜΟΙ</a:t>
            </a:r>
            <a:endParaRPr lang="el-GR"/>
          </a:p>
        </p:txBody>
      </p:sp>
    </p:spTree>
    <p:extLst>
      <p:ext uri="{BB962C8B-B14F-4D97-AF65-F5344CB8AC3E}">
        <p14:creationId xmlns:p14="http://schemas.microsoft.com/office/powerpoint/2010/main" val="3601497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l-GR" b="1" smtClean="0"/>
              <a:t>Κατασκευή μοντέλων πόλης:</a:t>
            </a:r>
          </a:p>
          <a:p>
            <a:r>
              <a:rPr lang="el-GR" smtClean="0"/>
              <a:t>Χωρισμένοι σε ομάδες κατασκευάσαμε τις ιδανικές, κατά την άποψή μας, πόλεις με τη βοήθεια υλικών όπως πλαστελίνη, κομμάτια ξύλου κτλ. Έπρεπε να λάβουμε υπ’ όψιν τη δομή της πόλης (οριζόντια ή κάθετη εξάπλωση στον χώρο), τον χωρισμό σε τμήματα (δημόσιοι – ιδιωτικοί χώροι), το γεωγραφικό πλαίσιο (πεδινή, ορεινή κτλ), αλλά και τις κοινωνικές σχέσεις που δημιουργούνται με βάση την προτεινόμενη διαρρύθμιση.</a:t>
            </a:r>
            <a:endParaRPr lang="el-GR"/>
          </a:p>
        </p:txBody>
      </p:sp>
      <p:sp>
        <p:nvSpPr>
          <p:cNvPr id="3" name="Title 2"/>
          <p:cNvSpPr>
            <a:spLocks noGrp="1"/>
          </p:cNvSpPr>
          <p:nvPr>
            <p:ph type="title"/>
          </p:nvPr>
        </p:nvSpPr>
        <p:spPr/>
        <p:txBody>
          <a:bodyPr>
            <a:normAutofit/>
          </a:bodyPr>
          <a:lstStyle/>
          <a:p>
            <a:r>
              <a:rPr lang="el-GR" smtClean="0"/>
              <a:t>ΔΡΑΣΤΗΡΙΟΤΗΤΕΣ</a:t>
            </a:r>
            <a:endParaRPr lang="el-GR"/>
          </a:p>
        </p:txBody>
      </p:sp>
    </p:spTree>
    <p:extLst>
      <p:ext uri="{BB962C8B-B14F-4D97-AF65-F5344CB8AC3E}">
        <p14:creationId xmlns:p14="http://schemas.microsoft.com/office/powerpoint/2010/main" val="811409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844824"/>
            <a:ext cx="7955925" cy="4475208"/>
          </a:xfrm>
        </p:spPr>
      </p:pic>
    </p:spTree>
    <p:extLst>
      <p:ext uri="{BB962C8B-B14F-4D97-AF65-F5344CB8AC3E}">
        <p14:creationId xmlns:p14="http://schemas.microsoft.com/office/powerpoint/2010/main" val="1704135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b="1" smtClean="0"/>
              <a:t>Ξεναγήσεις και περιηγήσεις στην πόλη:</a:t>
            </a:r>
          </a:p>
          <a:p>
            <a:r>
              <a:rPr lang="el-GR" smtClean="0"/>
              <a:t>Στο πλαίσιο της διδασκαλίας εκτός αίθουσας (</a:t>
            </a:r>
            <a:r>
              <a:rPr lang="en-US" smtClean="0"/>
              <a:t>outdoor learning)</a:t>
            </a:r>
            <a:r>
              <a:rPr lang="el-GR" smtClean="0"/>
              <a:t> οι εκπαιδευόμενοι συμμετείχαμε σε πολύωρες περιηγήσεις μέσα στην πόλη προσπαθώντας να ανιχνεύσουμε τις διαφορετικές της όψεις (κτήρια, χρώματα, άνθρωποι, συγκοινωνίες, σχήματα, τέχνες, αντιθέσεις κτλ).</a:t>
            </a:r>
            <a:endParaRPr lang="el-GR"/>
          </a:p>
        </p:txBody>
      </p:sp>
      <p:sp>
        <p:nvSpPr>
          <p:cNvPr id="3" name="Title 2"/>
          <p:cNvSpPr>
            <a:spLocks noGrp="1"/>
          </p:cNvSpPr>
          <p:nvPr>
            <p:ph type="title"/>
          </p:nvPr>
        </p:nvSpPr>
        <p:spPr/>
        <p:txBody>
          <a:bodyPr>
            <a:normAutofit/>
          </a:bodyPr>
          <a:lstStyle/>
          <a:p>
            <a:endParaRPr lang="el-GR"/>
          </a:p>
        </p:txBody>
      </p:sp>
    </p:spTree>
    <p:extLst>
      <p:ext uri="{BB962C8B-B14F-4D97-AF65-F5344CB8AC3E}">
        <p14:creationId xmlns:p14="http://schemas.microsoft.com/office/powerpoint/2010/main" val="2808201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844824"/>
            <a:ext cx="7739283" cy="4353347"/>
          </a:xfrm>
        </p:spPr>
      </p:pic>
      <p:sp>
        <p:nvSpPr>
          <p:cNvPr id="3" name="Title 2"/>
          <p:cNvSpPr>
            <a:spLocks noGrp="1"/>
          </p:cNvSpPr>
          <p:nvPr>
            <p:ph type="title"/>
          </p:nvPr>
        </p:nvSpPr>
        <p:spPr/>
        <p:txBody>
          <a:bodyPr/>
          <a:lstStyle/>
          <a:p>
            <a:endParaRPr lang="el-GR"/>
          </a:p>
        </p:txBody>
      </p:sp>
    </p:spTree>
    <p:extLst>
      <p:ext uri="{BB962C8B-B14F-4D97-AF65-F5344CB8AC3E}">
        <p14:creationId xmlns:p14="http://schemas.microsoft.com/office/powerpoint/2010/main" val="3506463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104</TotalTime>
  <Words>522</Words>
  <Application>Microsoft Office PowerPoint</Application>
  <PresentationFormat>On-screen Show (4:3)</PresentationFormat>
  <Paragraphs>33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Waveform</vt:lpstr>
      <vt:lpstr>Reading the City Διαβάζοντας την πόλη</vt:lpstr>
      <vt:lpstr>ΣΤΟΙΧΕΙΑ ΠΡΟΓΡΑΜΜΑΤΟΣ</vt:lpstr>
      <vt:lpstr>ΘΕΩΡΗΤΙΚΟ ΠΛΑΙΣΙΟ</vt:lpstr>
      <vt:lpstr>PowerPoint Presentation</vt:lpstr>
      <vt:lpstr>ΠΡΟΒΛΗΜΑΤΙΣΜΟΙ</vt:lpstr>
      <vt:lpstr>ΔΡΑΣΤΗΡΙΟΤΗΤΕΣ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Στοκχόλμη</vt:lpstr>
    </vt:vector>
  </TitlesOfParts>
  <Company>Office Black Edition - tum0r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the City Διαβάζοντας την πόλη</dc:title>
  <dc:creator>Dimitris</dc:creator>
  <cp:lastModifiedBy>Dimitris</cp:lastModifiedBy>
  <cp:revision>9</cp:revision>
  <dcterms:created xsi:type="dcterms:W3CDTF">2016-09-19T17:31:05Z</dcterms:created>
  <dcterms:modified xsi:type="dcterms:W3CDTF">2016-09-19T19:15:40Z</dcterms:modified>
</cp:coreProperties>
</file>