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31" r:id="rId2"/>
    <p:sldMasterId id="2147483743" r:id="rId3"/>
  </p:sldMasterIdLst>
  <p:notesMasterIdLst>
    <p:notesMasterId r:id="rId16"/>
  </p:notesMasterIdLst>
  <p:sldIdLst>
    <p:sldId id="284" r:id="rId4"/>
    <p:sldId id="285" r:id="rId5"/>
    <p:sldId id="289" r:id="rId6"/>
    <p:sldId id="290" r:id="rId7"/>
    <p:sldId id="291" r:id="rId8"/>
    <p:sldId id="286" r:id="rId9"/>
    <p:sldId id="292" r:id="rId10"/>
    <p:sldId id="297" r:id="rId11"/>
    <p:sldId id="294" r:id="rId12"/>
    <p:sldId id="287" r:id="rId13"/>
    <p:sldId id="288" r:id="rId14"/>
    <p:sldId id="296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ubravka Liebl" initials="DL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75" autoAdjust="0"/>
    <p:restoredTop sz="91005" autoAdjust="0"/>
  </p:normalViewPr>
  <p:slideViewPr>
    <p:cSldViewPr>
      <p:cViewPr>
        <p:scale>
          <a:sx n="67" d="100"/>
          <a:sy n="67" d="100"/>
        </p:scale>
        <p:origin x="-1200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image" Target="../media/image6.jp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8.jpeg"/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BE4DF4-7FC9-46EA-8FA3-EB73F5EB0B73}" type="doc">
      <dgm:prSet loTypeId="urn:microsoft.com/office/officeart/2008/layout/HexagonCluster" loCatId="pictur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894D846C-089F-452C-8F8D-A3B14BCEF1C7}">
      <dgm:prSet/>
      <dgm:spPr/>
      <dgm:t>
        <a:bodyPr/>
        <a:lstStyle/>
        <a:p>
          <a:r>
            <a:rPr lang="en-US" dirty="0" smtClean="0">
              <a:latin typeface="Anita  Semi-square" panose="02000000000000080000" pitchFamily="2" charset="0"/>
            </a:rPr>
            <a:t>Provision of effective and efficient equipment to the doctors </a:t>
          </a:r>
          <a:endParaRPr lang="el-GR" dirty="0">
            <a:latin typeface="Anita  Semi-square" panose="02000000000000080000" pitchFamily="2" charset="0"/>
          </a:endParaRPr>
        </a:p>
      </dgm:t>
    </dgm:pt>
    <dgm:pt modelId="{8AB27E3B-1F13-48D9-9769-9029EB2C62AB}" type="parTrans" cxnId="{DB8F13D7-8621-4490-88F9-FD7B916A16F0}">
      <dgm:prSet/>
      <dgm:spPr/>
      <dgm:t>
        <a:bodyPr/>
        <a:lstStyle/>
        <a:p>
          <a:endParaRPr lang="el-GR"/>
        </a:p>
      </dgm:t>
    </dgm:pt>
    <dgm:pt modelId="{CDA7203A-D526-4E54-8EB2-C6C723D93F24}" type="sibTrans" cxnId="{DB8F13D7-8621-4490-88F9-FD7B916A16F0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el-GR"/>
        </a:p>
      </dgm:t>
    </dgm:pt>
    <dgm:pt modelId="{51B31C6D-D278-4852-B508-449B2A3AC1DD}">
      <dgm:prSet phldrT="[Κείμενο]"/>
      <dgm:spPr/>
      <dgm:t>
        <a:bodyPr/>
        <a:lstStyle/>
        <a:p>
          <a:r>
            <a:rPr lang="en-US" dirty="0" smtClean="0">
              <a:latin typeface="Anita  Semi-square" panose="02000000000000080000" pitchFamily="2" charset="0"/>
            </a:rPr>
            <a:t>Development of easy-to-use products for all age groups</a:t>
          </a:r>
          <a:endParaRPr lang="el-GR" dirty="0">
            <a:latin typeface="Anita  Semi-square" panose="02000000000000080000" pitchFamily="2" charset="0"/>
          </a:endParaRPr>
        </a:p>
      </dgm:t>
    </dgm:pt>
    <dgm:pt modelId="{B1400678-69F7-45A3-9CAD-2A253C0FCB8A}" type="parTrans" cxnId="{4E49328B-988A-4DD4-A7D4-690073841142}">
      <dgm:prSet/>
      <dgm:spPr/>
      <dgm:t>
        <a:bodyPr/>
        <a:lstStyle/>
        <a:p>
          <a:endParaRPr lang="el-GR"/>
        </a:p>
      </dgm:t>
    </dgm:pt>
    <dgm:pt modelId="{46437C5C-C6A5-4923-B15F-28A9323D26DA}" type="sibTrans" cxnId="{4E49328B-988A-4DD4-A7D4-690073841142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  <dgm:t>
        <a:bodyPr/>
        <a:lstStyle/>
        <a:p>
          <a:endParaRPr lang="el-GR"/>
        </a:p>
      </dgm:t>
    </dgm:pt>
    <dgm:pt modelId="{491499D2-528C-45F0-9D13-86B3F283FB63}">
      <dgm:prSet phldrT="[Κείμενο]"/>
      <dgm:spPr/>
      <dgm:t>
        <a:bodyPr/>
        <a:lstStyle/>
        <a:p>
          <a:r>
            <a:rPr lang="en-US" dirty="0" smtClean="0">
              <a:latin typeface="Anita  Semi-square" panose="02000000000000080000" pitchFamily="2" charset="0"/>
            </a:rPr>
            <a:t>Creation of innovative products with the role of consulting and aiding</a:t>
          </a:r>
          <a:endParaRPr lang="el-GR" dirty="0">
            <a:latin typeface="Anita  Semi-square" panose="02000000000000080000" pitchFamily="2" charset="0"/>
          </a:endParaRPr>
        </a:p>
      </dgm:t>
    </dgm:pt>
    <dgm:pt modelId="{9D41E79A-4F8B-45FA-AAAF-6321DDE8C5E0}" type="parTrans" cxnId="{E89C263B-7EF9-49CD-BB23-6442A7A0112A}">
      <dgm:prSet/>
      <dgm:spPr/>
      <dgm:t>
        <a:bodyPr/>
        <a:lstStyle/>
        <a:p>
          <a:endParaRPr lang="el-GR"/>
        </a:p>
      </dgm:t>
    </dgm:pt>
    <dgm:pt modelId="{FF1CD6AC-008C-4C6E-9529-A8072B7B5D7F}" type="sibTrans" cxnId="{E89C263B-7EF9-49CD-BB23-6442A7A0112A}">
      <dgm:prSet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  <dgm:t>
        <a:bodyPr/>
        <a:lstStyle/>
        <a:p>
          <a:endParaRPr lang="el-GR"/>
        </a:p>
      </dgm:t>
    </dgm:pt>
    <dgm:pt modelId="{CCEFAD5A-C406-42EC-953F-D79AD2A6EB5D}" type="pres">
      <dgm:prSet presAssocID="{A7BE4DF4-7FC9-46EA-8FA3-EB73F5EB0B73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el-GR"/>
        </a:p>
      </dgm:t>
    </dgm:pt>
    <dgm:pt modelId="{DCC8BF8A-4E07-41B9-BE28-48B02D31EE0A}" type="pres">
      <dgm:prSet presAssocID="{894D846C-089F-452C-8F8D-A3B14BCEF1C7}" presName="text1" presStyleCnt="0"/>
      <dgm:spPr/>
      <dgm:t>
        <a:bodyPr/>
        <a:lstStyle/>
        <a:p>
          <a:endParaRPr lang="el-GR"/>
        </a:p>
      </dgm:t>
    </dgm:pt>
    <dgm:pt modelId="{F2B1953A-6354-4C04-AFBC-3931E6824FD8}" type="pres">
      <dgm:prSet presAssocID="{894D846C-089F-452C-8F8D-A3B14BCEF1C7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85AFE64-1387-4096-884D-D9FF4809AB70}" type="pres">
      <dgm:prSet presAssocID="{894D846C-089F-452C-8F8D-A3B14BCEF1C7}" presName="textaccent1" presStyleCnt="0"/>
      <dgm:spPr/>
      <dgm:t>
        <a:bodyPr/>
        <a:lstStyle/>
        <a:p>
          <a:endParaRPr lang="el-GR"/>
        </a:p>
      </dgm:t>
    </dgm:pt>
    <dgm:pt modelId="{F5B202B7-1035-4714-9887-40F83A174792}" type="pres">
      <dgm:prSet presAssocID="{894D846C-089F-452C-8F8D-A3B14BCEF1C7}" presName="accentRepeatNode" presStyleLbl="solidAlignAcc1" presStyleIdx="0" presStyleCnt="6"/>
      <dgm:spPr/>
      <dgm:t>
        <a:bodyPr/>
        <a:lstStyle/>
        <a:p>
          <a:endParaRPr lang="el-GR"/>
        </a:p>
      </dgm:t>
    </dgm:pt>
    <dgm:pt modelId="{B7588113-1931-419B-8229-D47B1825A3BB}" type="pres">
      <dgm:prSet presAssocID="{CDA7203A-D526-4E54-8EB2-C6C723D93F24}" presName="image1" presStyleCnt="0"/>
      <dgm:spPr/>
      <dgm:t>
        <a:bodyPr/>
        <a:lstStyle/>
        <a:p>
          <a:endParaRPr lang="el-GR"/>
        </a:p>
      </dgm:t>
    </dgm:pt>
    <dgm:pt modelId="{21C9FF5F-05E6-4C5C-B124-E9258D31CABB}" type="pres">
      <dgm:prSet presAssocID="{CDA7203A-D526-4E54-8EB2-C6C723D93F24}" presName="imageRepeatNode" presStyleLbl="alignAcc1" presStyleIdx="0" presStyleCnt="3" custLinFactX="69529" custLinFactY="-10816" custLinFactNeighborX="100000" custLinFactNeighborY="-100000"/>
      <dgm:spPr/>
      <dgm:t>
        <a:bodyPr/>
        <a:lstStyle/>
        <a:p>
          <a:endParaRPr lang="el-GR"/>
        </a:p>
      </dgm:t>
    </dgm:pt>
    <dgm:pt modelId="{91BBD92B-9806-49A6-B042-DCE11BE816D7}" type="pres">
      <dgm:prSet presAssocID="{CDA7203A-D526-4E54-8EB2-C6C723D93F24}" presName="imageaccent1" presStyleCnt="0"/>
      <dgm:spPr/>
      <dgm:t>
        <a:bodyPr/>
        <a:lstStyle/>
        <a:p>
          <a:endParaRPr lang="el-GR"/>
        </a:p>
      </dgm:t>
    </dgm:pt>
    <dgm:pt modelId="{3C826A5E-6836-42C9-B489-1124F57BAD98}" type="pres">
      <dgm:prSet presAssocID="{CDA7203A-D526-4E54-8EB2-C6C723D93F24}" presName="accentRepeatNode" presStyleLbl="solidAlignAcc1" presStyleIdx="1" presStyleCnt="6" custLinFactX="400000" custLinFactY="-600000" custLinFactNeighborX="488298" custLinFactNeighborY="-699541"/>
      <dgm:spPr/>
      <dgm:t>
        <a:bodyPr/>
        <a:lstStyle/>
        <a:p>
          <a:endParaRPr lang="el-GR"/>
        </a:p>
      </dgm:t>
    </dgm:pt>
    <dgm:pt modelId="{36568C1B-9F21-4E91-98EF-225B3BBB114B}" type="pres">
      <dgm:prSet presAssocID="{491499D2-528C-45F0-9D13-86B3F283FB63}" presName="text2" presStyleCnt="0"/>
      <dgm:spPr/>
      <dgm:t>
        <a:bodyPr/>
        <a:lstStyle/>
        <a:p>
          <a:endParaRPr lang="el-GR"/>
        </a:p>
      </dgm:t>
    </dgm:pt>
    <dgm:pt modelId="{C3968DFE-D646-4C94-BC0D-40733F199E72}" type="pres">
      <dgm:prSet presAssocID="{491499D2-528C-45F0-9D13-86B3F283FB63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7E4D56D-B8CF-4005-AC8E-8797AC5FE919}" type="pres">
      <dgm:prSet presAssocID="{491499D2-528C-45F0-9D13-86B3F283FB63}" presName="textaccent2" presStyleCnt="0"/>
      <dgm:spPr/>
      <dgm:t>
        <a:bodyPr/>
        <a:lstStyle/>
        <a:p>
          <a:endParaRPr lang="el-GR"/>
        </a:p>
      </dgm:t>
    </dgm:pt>
    <dgm:pt modelId="{31CC4E1F-4211-48E0-8C11-FFEB6C4A2E20}" type="pres">
      <dgm:prSet presAssocID="{491499D2-528C-45F0-9D13-86B3F283FB63}" presName="accentRepeatNode" presStyleLbl="solidAlignAcc1" presStyleIdx="2" presStyleCnt="6"/>
      <dgm:spPr/>
      <dgm:t>
        <a:bodyPr/>
        <a:lstStyle/>
        <a:p>
          <a:endParaRPr lang="el-GR"/>
        </a:p>
      </dgm:t>
    </dgm:pt>
    <dgm:pt modelId="{8B7DFA26-AD05-4898-B63B-EBE99236D683}" type="pres">
      <dgm:prSet presAssocID="{FF1CD6AC-008C-4C6E-9529-A8072B7B5D7F}" presName="image2" presStyleCnt="0"/>
      <dgm:spPr/>
      <dgm:t>
        <a:bodyPr/>
        <a:lstStyle/>
        <a:p>
          <a:endParaRPr lang="el-GR"/>
        </a:p>
      </dgm:t>
    </dgm:pt>
    <dgm:pt modelId="{1DFF7C55-C4F5-4F41-B062-35EED5D65089}" type="pres">
      <dgm:prSet presAssocID="{FF1CD6AC-008C-4C6E-9529-A8072B7B5D7F}" presName="imageRepeatNode" presStyleLbl="alignAcc1" presStyleIdx="1" presStyleCnt="3"/>
      <dgm:spPr/>
      <dgm:t>
        <a:bodyPr/>
        <a:lstStyle/>
        <a:p>
          <a:endParaRPr lang="el-GR"/>
        </a:p>
      </dgm:t>
    </dgm:pt>
    <dgm:pt modelId="{6F8D1585-BEC4-4934-86D3-D2DF3983A553}" type="pres">
      <dgm:prSet presAssocID="{FF1CD6AC-008C-4C6E-9529-A8072B7B5D7F}" presName="imageaccent2" presStyleCnt="0"/>
      <dgm:spPr/>
      <dgm:t>
        <a:bodyPr/>
        <a:lstStyle/>
        <a:p>
          <a:endParaRPr lang="el-GR"/>
        </a:p>
      </dgm:t>
    </dgm:pt>
    <dgm:pt modelId="{A8124A8F-9B5B-4B86-B104-0364AA2974C3}" type="pres">
      <dgm:prSet presAssocID="{FF1CD6AC-008C-4C6E-9529-A8072B7B5D7F}" presName="accentRepeatNode" presStyleLbl="solidAlignAcc1" presStyleIdx="3" presStyleCnt="6"/>
      <dgm:spPr/>
      <dgm:t>
        <a:bodyPr/>
        <a:lstStyle/>
        <a:p>
          <a:endParaRPr lang="el-GR"/>
        </a:p>
      </dgm:t>
    </dgm:pt>
    <dgm:pt modelId="{61B57F10-FA6F-4838-95A0-E9A1DFF2E824}" type="pres">
      <dgm:prSet presAssocID="{51B31C6D-D278-4852-B508-449B2A3AC1DD}" presName="text3" presStyleCnt="0"/>
      <dgm:spPr/>
      <dgm:t>
        <a:bodyPr/>
        <a:lstStyle/>
        <a:p>
          <a:endParaRPr lang="el-GR"/>
        </a:p>
      </dgm:t>
    </dgm:pt>
    <dgm:pt modelId="{9849B943-9CD5-4A7F-9768-163C93AEFEC3}" type="pres">
      <dgm:prSet presAssocID="{51B31C6D-D278-4852-B508-449B2A3AC1DD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42EB21A-6089-4485-8254-3D0A83AABA56}" type="pres">
      <dgm:prSet presAssocID="{51B31C6D-D278-4852-B508-449B2A3AC1DD}" presName="textaccent3" presStyleCnt="0"/>
      <dgm:spPr/>
      <dgm:t>
        <a:bodyPr/>
        <a:lstStyle/>
        <a:p>
          <a:endParaRPr lang="el-GR"/>
        </a:p>
      </dgm:t>
    </dgm:pt>
    <dgm:pt modelId="{E8A4EA28-91E6-4800-A46F-2719A7B86855}" type="pres">
      <dgm:prSet presAssocID="{51B31C6D-D278-4852-B508-449B2A3AC1DD}" presName="accentRepeatNode" presStyleLbl="solidAlignAcc1" presStyleIdx="4" presStyleCnt="6"/>
      <dgm:spPr/>
      <dgm:t>
        <a:bodyPr/>
        <a:lstStyle/>
        <a:p>
          <a:endParaRPr lang="el-GR"/>
        </a:p>
      </dgm:t>
    </dgm:pt>
    <dgm:pt modelId="{02D07FC5-82E5-4F05-9D3B-3BA3AE4788E2}" type="pres">
      <dgm:prSet presAssocID="{46437C5C-C6A5-4923-B15F-28A9323D26DA}" presName="image3" presStyleCnt="0"/>
      <dgm:spPr/>
      <dgm:t>
        <a:bodyPr/>
        <a:lstStyle/>
        <a:p>
          <a:endParaRPr lang="el-GR"/>
        </a:p>
      </dgm:t>
    </dgm:pt>
    <dgm:pt modelId="{BE4F24F8-70E5-418B-BAC8-B2DB70D7B35E}" type="pres">
      <dgm:prSet presAssocID="{46437C5C-C6A5-4923-B15F-28A9323D26DA}" presName="imageRepeatNode" presStyleLbl="alignAcc1" presStyleIdx="2" presStyleCnt="3" custLinFactX="-70676" custLinFactY="10188" custLinFactNeighborX="-100000" custLinFactNeighborY="100000"/>
      <dgm:spPr/>
      <dgm:t>
        <a:bodyPr/>
        <a:lstStyle/>
        <a:p>
          <a:endParaRPr lang="el-GR"/>
        </a:p>
      </dgm:t>
    </dgm:pt>
    <dgm:pt modelId="{6FDBC5C3-FD5B-40C2-A7A8-38FC619702BE}" type="pres">
      <dgm:prSet presAssocID="{46437C5C-C6A5-4923-B15F-28A9323D26DA}" presName="imageaccent3" presStyleCnt="0"/>
      <dgm:spPr/>
      <dgm:t>
        <a:bodyPr/>
        <a:lstStyle/>
        <a:p>
          <a:endParaRPr lang="el-GR"/>
        </a:p>
      </dgm:t>
    </dgm:pt>
    <dgm:pt modelId="{EA2271B7-3651-496F-A4DA-CD81AC7FBFF3}" type="pres">
      <dgm:prSet presAssocID="{46437C5C-C6A5-4923-B15F-28A9323D26DA}" presName="accentRepeatNode" presStyleLbl="solidAlignAcc1" presStyleIdx="5" presStyleCnt="6" custLinFactX="-400000" custLinFactY="600000" custLinFactNeighborX="-496719" custLinFactNeighborY="699437"/>
      <dgm:spPr/>
      <dgm:t>
        <a:bodyPr/>
        <a:lstStyle/>
        <a:p>
          <a:endParaRPr lang="el-GR"/>
        </a:p>
      </dgm:t>
    </dgm:pt>
  </dgm:ptLst>
  <dgm:cxnLst>
    <dgm:cxn modelId="{4E49328B-988A-4DD4-A7D4-690073841142}" srcId="{A7BE4DF4-7FC9-46EA-8FA3-EB73F5EB0B73}" destId="{51B31C6D-D278-4852-B508-449B2A3AC1DD}" srcOrd="2" destOrd="0" parTransId="{B1400678-69F7-45A3-9CAD-2A253C0FCB8A}" sibTransId="{46437C5C-C6A5-4923-B15F-28A9323D26DA}"/>
    <dgm:cxn modelId="{33F1033D-5DB7-4A8C-9D7F-BABFB3B1A2B4}" type="presOf" srcId="{CDA7203A-D526-4E54-8EB2-C6C723D93F24}" destId="{21C9FF5F-05E6-4C5C-B124-E9258D31CABB}" srcOrd="0" destOrd="0" presId="urn:microsoft.com/office/officeart/2008/layout/HexagonCluster"/>
    <dgm:cxn modelId="{ADA930D6-07C1-45C3-A9F1-0B2C3CA80FFC}" type="presOf" srcId="{46437C5C-C6A5-4923-B15F-28A9323D26DA}" destId="{BE4F24F8-70E5-418B-BAC8-B2DB70D7B35E}" srcOrd="0" destOrd="0" presId="urn:microsoft.com/office/officeart/2008/layout/HexagonCluster"/>
    <dgm:cxn modelId="{F40C9038-BE4A-460D-AB51-00311530E819}" type="presOf" srcId="{51B31C6D-D278-4852-B508-449B2A3AC1DD}" destId="{9849B943-9CD5-4A7F-9768-163C93AEFEC3}" srcOrd="0" destOrd="0" presId="urn:microsoft.com/office/officeart/2008/layout/HexagonCluster"/>
    <dgm:cxn modelId="{5106D6FA-3CDB-475A-8FE2-9BE92C70AF14}" type="presOf" srcId="{491499D2-528C-45F0-9D13-86B3F283FB63}" destId="{C3968DFE-D646-4C94-BC0D-40733F199E72}" srcOrd="0" destOrd="0" presId="urn:microsoft.com/office/officeart/2008/layout/HexagonCluster"/>
    <dgm:cxn modelId="{838CAE52-C220-4134-9D82-F49F4745ABE6}" type="presOf" srcId="{A7BE4DF4-7FC9-46EA-8FA3-EB73F5EB0B73}" destId="{CCEFAD5A-C406-42EC-953F-D79AD2A6EB5D}" srcOrd="0" destOrd="0" presId="urn:microsoft.com/office/officeart/2008/layout/HexagonCluster"/>
    <dgm:cxn modelId="{777D0C18-62E4-436C-8A84-6A910FF3159D}" type="presOf" srcId="{FF1CD6AC-008C-4C6E-9529-A8072B7B5D7F}" destId="{1DFF7C55-C4F5-4F41-B062-35EED5D65089}" srcOrd="0" destOrd="0" presId="urn:microsoft.com/office/officeart/2008/layout/HexagonCluster"/>
    <dgm:cxn modelId="{DB8F13D7-8621-4490-88F9-FD7B916A16F0}" srcId="{A7BE4DF4-7FC9-46EA-8FA3-EB73F5EB0B73}" destId="{894D846C-089F-452C-8F8D-A3B14BCEF1C7}" srcOrd="0" destOrd="0" parTransId="{8AB27E3B-1F13-48D9-9769-9029EB2C62AB}" sibTransId="{CDA7203A-D526-4E54-8EB2-C6C723D93F24}"/>
    <dgm:cxn modelId="{E89C263B-7EF9-49CD-BB23-6442A7A0112A}" srcId="{A7BE4DF4-7FC9-46EA-8FA3-EB73F5EB0B73}" destId="{491499D2-528C-45F0-9D13-86B3F283FB63}" srcOrd="1" destOrd="0" parTransId="{9D41E79A-4F8B-45FA-AAAF-6321DDE8C5E0}" sibTransId="{FF1CD6AC-008C-4C6E-9529-A8072B7B5D7F}"/>
    <dgm:cxn modelId="{9AEF95E5-D8A4-4710-B60E-48F09CB29160}" type="presOf" srcId="{894D846C-089F-452C-8F8D-A3B14BCEF1C7}" destId="{F2B1953A-6354-4C04-AFBC-3931E6824FD8}" srcOrd="0" destOrd="0" presId="urn:microsoft.com/office/officeart/2008/layout/HexagonCluster"/>
    <dgm:cxn modelId="{9BE64900-6615-43F3-A9E3-4DF3BD68346C}" type="presParOf" srcId="{CCEFAD5A-C406-42EC-953F-D79AD2A6EB5D}" destId="{DCC8BF8A-4E07-41B9-BE28-48B02D31EE0A}" srcOrd="0" destOrd="0" presId="urn:microsoft.com/office/officeart/2008/layout/HexagonCluster"/>
    <dgm:cxn modelId="{AA73D292-E463-4944-B46B-E5A9B393D21B}" type="presParOf" srcId="{DCC8BF8A-4E07-41B9-BE28-48B02D31EE0A}" destId="{F2B1953A-6354-4C04-AFBC-3931E6824FD8}" srcOrd="0" destOrd="0" presId="urn:microsoft.com/office/officeart/2008/layout/HexagonCluster"/>
    <dgm:cxn modelId="{9C4721C5-5C95-4E37-B9C7-A0F42971DD91}" type="presParOf" srcId="{CCEFAD5A-C406-42EC-953F-D79AD2A6EB5D}" destId="{285AFE64-1387-4096-884D-D9FF4809AB70}" srcOrd="1" destOrd="0" presId="urn:microsoft.com/office/officeart/2008/layout/HexagonCluster"/>
    <dgm:cxn modelId="{BE1F32C1-8881-4C5D-8F41-01851A2B1E8D}" type="presParOf" srcId="{285AFE64-1387-4096-884D-D9FF4809AB70}" destId="{F5B202B7-1035-4714-9887-40F83A174792}" srcOrd="0" destOrd="0" presId="urn:microsoft.com/office/officeart/2008/layout/HexagonCluster"/>
    <dgm:cxn modelId="{BB25FB13-9980-49A0-8170-87964D984266}" type="presParOf" srcId="{CCEFAD5A-C406-42EC-953F-D79AD2A6EB5D}" destId="{B7588113-1931-419B-8229-D47B1825A3BB}" srcOrd="2" destOrd="0" presId="urn:microsoft.com/office/officeart/2008/layout/HexagonCluster"/>
    <dgm:cxn modelId="{007A4B9A-CEBF-4A5A-B1CF-A365E418CB14}" type="presParOf" srcId="{B7588113-1931-419B-8229-D47B1825A3BB}" destId="{21C9FF5F-05E6-4C5C-B124-E9258D31CABB}" srcOrd="0" destOrd="0" presId="urn:microsoft.com/office/officeart/2008/layout/HexagonCluster"/>
    <dgm:cxn modelId="{427F076F-7CC8-47C7-A7C8-7D9FC8DE0460}" type="presParOf" srcId="{CCEFAD5A-C406-42EC-953F-D79AD2A6EB5D}" destId="{91BBD92B-9806-49A6-B042-DCE11BE816D7}" srcOrd="3" destOrd="0" presId="urn:microsoft.com/office/officeart/2008/layout/HexagonCluster"/>
    <dgm:cxn modelId="{E78AF3F3-F312-4F9B-81B4-4A77B1E59BB5}" type="presParOf" srcId="{91BBD92B-9806-49A6-B042-DCE11BE816D7}" destId="{3C826A5E-6836-42C9-B489-1124F57BAD98}" srcOrd="0" destOrd="0" presId="urn:microsoft.com/office/officeart/2008/layout/HexagonCluster"/>
    <dgm:cxn modelId="{4DF576FE-497A-4A18-9004-A7C829501A42}" type="presParOf" srcId="{CCEFAD5A-C406-42EC-953F-D79AD2A6EB5D}" destId="{36568C1B-9F21-4E91-98EF-225B3BBB114B}" srcOrd="4" destOrd="0" presId="urn:microsoft.com/office/officeart/2008/layout/HexagonCluster"/>
    <dgm:cxn modelId="{A6435DAE-0746-480F-8403-A5A40DD39E1E}" type="presParOf" srcId="{36568C1B-9F21-4E91-98EF-225B3BBB114B}" destId="{C3968DFE-D646-4C94-BC0D-40733F199E72}" srcOrd="0" destOrd="0" presId="urn:microsoft.com/office/officeart/2008/layout/HexagonCluster"/>
    <dgm:cxn modelId="{DF9ADD78-2B92-4E8E-B6A2-9DA6DCA495F5}" type="presParOf" srcId="{CCEFAD5A-C406-42EC-953F-D79AD2A6EB5D}" destId="{67E4D56D-B8CF-4005-AC8E-8797AC5FE919}" srcOrd="5" destOrd="0" presId="urn:microsoft.com/office/officeart/2008/layout/HexagonCluster"/>
    <dgm:cxn modelId="{691BFEEB-8D35-4FF5-B7A2-7F6644BC2043}" type="presParOf" srcId="{67E4D56D-B8CF-4005-AC8E-8797AC5FE919}" destId="{31CC4E1F-4211-48E0-8C11-FFEB6C4A2E20}" srcOrd="0" destOrd="0" presId="urn:microsoft.com/office/officeart/2008/layout/HexagonCluster"/>
    <dgm:cxn modelId="{4DEE4A38-186E-47E6-BF12-E787E541C6A9}" type="presParOf" srcId="{CCEFAD5A-C406-42EC-953F-D79AD2A6EB5D}" destId="{8B7DFA26-AD05-4898-B63B-EBE99236D683}" srcOrd="6" destOrd="0" presId="urn:microsoft.com/office/officeart/2008/layout/HexagonCluster"/>
    <dgm:cxn modelId="{95B41066-0543-4D15-AF03-E4CB7C51E8EB}" type="presParOf" srcId="{8B7DFA26-AD05-4898-B63B-EBE99236D683}" destId="{1DFF7C55-C4F5-4F41-B062-35EED5D65089}" srcOrd="0" destOrd="0" presId="urn:microsoft.com/office/officeart/2008/layout/HexagonCluster"/>
    <dgm:cxn modelId="{A9572618-B5FE-42B7-9CBE-F9B5934899A8}" type="presParOf" srcId="{CCEFAD5A-C406-42EC-953F-D79AD2A6EB5D}" destId="{6F8D1585-BEC4-4934-86D3-D2DF3983A553}" srcOrd="7" destOrd="0" presId="urn:microsoft.com/office/officeart/2008/layout/HexagonCluster"/>
    <dgm:cxn modelId="{3B355CAE-4E01-46AF-93EF-15E7AC90EA8E}" type="presParOf" srcId="{6F8D1585-BEC4-4934-86D3-D2DF3983A553}" destId="{A8124A8F-9B5B-4B86-B104-0364AA2974C3}" srcOrd="0" destOrd="0" presId="urn:microsoft.com/office/officeart/2008/layout/HexagonCluster"/>
    <dgm:cxn modelId="{F18720E5-9115-4F4E-8B69-D2C5C088A79C}" type="presParOf" srcId="{CCEFAD5A-C406-42EC-953F-D79AD2A6EB5D}" destId="{61B57F10-FA6F-4838-95A0-E9A1DFF2E824}" srcOrd="8" destOrd="0" presId="urn:microsoft.com/office/officeart/2008/layout/HexagonCluster"/>
    <dgm:cxn modelId="{B75D972D-61B9-4DE3-AC7E-6E91E08438F8}" type="presParOf" srcId="{61B57F10-FA6F-4838-95A0-E9A1DFF2E824}" destId="{9849B943-9CD5-4A7F-9768-163C93AEFEC3}" srcOrd="0" destOrd="0" presId="urn:microsoft.com/office/officeart/2008/layout/HexagonCluster"/>
    <dgm:cxn modelId="{97544BCF-2D7F-47F2-90AF-BB2ED04C96A5}" type="presParOf" srcId="{CCEFAD5A-C406-42EC-953F-D79AD2A6EB5D}" destId="{242EB21A-6089-4485-8254-3D0A83AABA56}" srcOrd="9" destOrd="0" presId="urn:microsoft.com/office/officeart/2008/layout/HexagonCluster"/>
    <dgm:cxn modelId="{0B557A10-AD06-494E-8811-C115DC5F569F}" type="presParOf" srcId="{242EB21A-6089-4485-8254-3D0A83AABA56}" destId="{E8A4EA28-91E6-4800-A46F-2719A7B86855}" srcOrd="0" destOrd="0" presId="urn:microsoft.com/office/officeart/2008/layout/HexagonCluster"/>
    <dgm:cxn modelId="{3751EBAD-9146-4E70-B538-3B956B6BBB20}" type="presParOf" srcId="{CCEFAD5A-C406-42EC-953F-D79AD2A6EB5D}" destId="{02D07FC5-82E5-4F05-9D3B-3BA3AE4788E2}" srcOrd="10" destOrd="0" presId="urn:microsoft.com/office/officeart/2008/layout/HexagonCluster"/>
    <dgm:cxn modelId="{28D7E59D-F668-4501-9F53-09D9ED59A5F9}" type="presParOf" srcId="{02D07FC5-82E5-4F05-9D3B-3BA3AE4788E2}" destId="{BE4F24F8-70E5-418B-BAC8-B2DB70D7B35E}" srcOrd="0" destOrd="0" presId="urn:microsoft.com/office/officeart/2008/layout/HexagonCluster"/>
    <dgm:cxn modelId="{F50F6FDE-399D-4D70-A5D5-A3C97AAE5321}" type="presParOf" srcId="{CCEFAD5A-C406-42EC-953F-D79AD2A6EB5D}" destId="{6FDBC5C3-FD5B-40C2-A7A8-38FC619702BE}" srcOrd="11" destOrd="0" presId="urn:microsoft.com/office/officeart/2008/layout/HexagonCluster"/>
    <dgm:cxn modelId="{BDA6976B-CD26-4649-9D5D-28A58E1A2C7C}" type="presParOf" srcId="{6FDBC5C3-FD5B-40C2-A7A8-38FC619702BE}" destId="{EA2271B7-3651-496F-A4DA-CD81AC7FBFF3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7B3A0A-0DDB-47F3-A6F2-281DF5F5F855}" type="doc">
      <dgm:prSet loTypeId="urn:microsoft.com/office/officeart/2005/8/layout/gear1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518D9167-EDD4-46B2-A155-3FA3CA7CFF7F}">
      <dgm:prSet phldrT="[Κείμενο]" custT="1"/>
      <dgm:spPr/>
      <dgm:t>
        <a:bodyPr/>
        <a:lstStyle/>
        <a:p>
          <a:r>
            <a:rPr lang="en-US" sz="1200" dirty="0" smtClean="0">
              <a:latin typeface="Anita  Semi-square" panose="02000000000000080000" pitchFamily="2" charset="0"/>
            </a:rPr>
            <a:t>A</a:t>
          </a:r>
          <a:r>
            <a:rPr lang="en-US" sz="1200" baseline="0" dirty="0" smtClean="0">
              <a:latin typeface="Anita  Semi-square" panose="02000000000000080000" pitchFamily="2" charset="0"/>
            </a:rPr>
            <a:t> device that will process sound waves and output the results</a:t>
          </a:r>
          <a:endParaRPr lang="el-GR" sz="1200" dirty="0">
            <a:latin typeface="Anita  Semi-square" panose="02000000000000080000" pitchFamily="2" charset="0"/>
          </a:endParaRPr>
        </a:p>
      </dgm:t>
    </dgm:pt>
    <dgm:pt modelId="{850A8111-AE01-4677-AC8E-C5C83FE311F4}" type="parTrans" cxnId="{2C7BB7F2-6896-44F9-8E13-503B3D92E458}">
      <dgm:prSet/>
      <dgm:spPr/>
      <dgm:t>
        <a:bodyPr/>
        <a:lstStyle/>
        <a:p>
          <a:endParaRPr lang="el-GR" sz="1800"/>
        </a:p>
      </dgm:t>
    </dgm:pt>
    <dgm:pt modelId="{67E7AF17-C055-4E24-8270-207602C6DF3E}" type="sibTrans" cxnId="{2C7BB7F2-6896-44F9-8E13-503B3D92E458}">
      <dgm:prSet/>
      <dgm:spPr/>
      <dgm:t>
        <a:bodyPr/>
        <a:lstStyle/>
        <a:p>
          <a:endParaRPr lang="el-GR" sz="1800"/>
        </a:p>
      </dgm:t>
    </dgm:pt>
    <dgm:pt modelId="{BAA2DE40-1584-4200-A392-01C851CBD915}">
      <dgm:prSet custT="1"/>
      <dgm:spPr/>
      <dgm:t>
        <a:bodyPr/>
        <a:lstStyle/>
        <a:p>
          <a:r>
            <a:rPr lang="en-US" sz="1200" dirty="0" smtClean="0">
              <a:latin typeface="Anita  Semi-square" panose="02000000000000080000" pitchFamily="2" charset="0"/>
            </a:rPr>
            <a:t>A regular bell that contains microchips </a:t>
          </a:r>
          <a:endParaRPr lang="el-GR" sz="1200" dirty="0">
            <a:latin typeface="Anita  Semi-square" panose="02000000000000080000" pitchFamily="2" charset="0"/>
          </a:endParaRPr>
        </a:p>
      </dgm:t>
    </dgm:pt>
    <dgm:pt modelId="{7A2096A9-8775-43B6-AE47-78F0A1CA08FF}" type="parTrans" cxnId="{6EA461C2-A70B-4FFF-8A41-96EC4E6BB6D7}">
      <dgm:prSet/>
      <dgm:spPr/>
      <dgm:t>
        <a:bodyPr/>
        <a:lstStyle/>
        <a:p>
          <a:endParaRPr lang="el-GR" sz="1800"/>
        </a:p>
      </dgm:t>
    </dgm:pt>
    <dgm:pt modelId="{3CC1E5F5-132D-460A-8F03-EA90F898DAC9}" type="sibTrans" cxnId="{6EA461C2-A70B-4FFF-8A41-96EC4E6BB6D7}">
      <dgm:prSet/>
      <dgm:spPr/>
      <dgm:t>
        <a:bodyPr/>
        <a:lstStyle/>
        <a:p>
          <a:endParaRPr lang="el-GR" sz="1800"/>
        </a:p>
      </dgm:t>
    </dgm:pt>
    <dgm:pt modelId="{EE2F174A-5182-431E-BF4A-CCD059C51947}">
      <dgm:prSet custT="1"/>
      <dgm:spPr/>
      <dgm:t>
        <a:bodyPr/>
        <a:lstStyle/>
        <a:p>
          <a:r>
            <a:rPr lang="en-US" sz="1200" dirty="0" smtClean="0">
              <a:latin typeface="Anita  Semi-square" panose="02000000000000080000" pitchFamily="2" charset="0"/>
            </a:rPr>
            <a:t>No ear tubes, earpieces and tubing</a:t>
          </a:r>
          <a:endParaRPr lang="el-GR" sz="1200" dirty="0">
            <a:latin typeface="Anita  Semi-square" panose="02000000000000080000" pitchFamily="2" charset="0"/>
          </a:endParaRPr>
        </a:p>
      </dgm:t>
    </dgm:pt>
    <dgm:pt modelId="{64D736C4-CDAA-4013-80E9-B5E488C974E9}" type="parTrans" cxnId="{5F10C4CF-18C4-490C-9B39-B822BA8092E8}">
      <dgm:prSet/>
      <dgm:spPr/>
      <dgm:t>
        <a:bodyPr/>
        <a:lstStyle/>
        <a:p>
          <a:endParaRPr lang="el-GR" sz="1800"/>
        </a:p>
      </dgm:t>
    </dgm:pt>
    <dgm:pt modelId="{47136AB4-FD10-4D74-A889-8065E2C867FF}" type="sibTrans" cxnId="{5F10C4CF-18C4-490C-9B39-B822BA8092E8}">
      <dgm:prSet/>
      <dgm:spPr/>
      <dgm:t>
        <a:bodyPr/>
        <a:lstStyle/>
        <a:p>
          <a:endParaRPr lang="el-GR" sz="1800"/>
        </a:p>
      </dgm:t>
    </dgm:pt>
    <dgm:pt modelId="{64348A29-DDEB-485A-A1DD-23CBA1AF467C}" type="pres">
      <dgm:prSet presAssocID="{CD7B3A0A-0DDB-47F3-A6F2-281DF5F5F855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04879CA-4DF4-4BF4-8D4E-155DDBF7433F}" type="pres">
      <dgm:prSet presAssocID="{518D9167-EDD4-46B2-A155-3FA3CA7CFF7F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7635C0A-9884-4161-A52F-0A7E44E628AC}" type="pres">
      <dgm:prSet presAssocID="{518D9167-EDD4-46B2-A155-3FA3CA7CFF7F}" presName="gear1srcNode" presStyleLbl="node1" presStyleIdx="0" presStyleCnt="3"/>
      <dgm:spPr/>
      <dgm:t>
        <a:bodyPr/>
        <a:lstStyle/>
        <a:p>
          <a:endParaRPr lang="el-GR"/>
        </a:p>
      </dgm:t>
    </dgm:pt>
    <dgm:pt modelId="{1885D06B-EF07-4180-99CA-6CB27433B00A}" type="pres">
      <dgm:prSet presAssocID="{518D9167-EDD4-46B2-A155-3FA3CA7CFF7F}" presName="gear1dstNode" presStyleLbl="node1" presStyleIdx="0" presStyleCnt="3"/>
      <dgm:spPr/>
      <dgm:t>
        <a:bodyPr/>
        <a:lstStyle/>
        <a:p>
          <a:endParaRPr lang="el-GR"/>
        </a:p>
      </dgm:t>
    </dgm:pt>
    <dgm:pt modelId="{48569CD1-E8DF-4143-B570-7CD6E4490066}" type="pres">
      <dgm:prSet presAssocID="{BAA2DE40-1584-4200-A392-01C851CBD915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FF44706-E4F5-4C22-9B1C-E9A90ABA07DD}" type="pres">
      <dgm:prSet presAssocID="{BAA2DE40-1584-4200-A392-01C851CBD915}" presName="gear2srcNode" presStyleLbl="node1" presStyleIdx="1" presStyleCnt="3"/>
      <dgm:spPr/>
      <dgm:t>
        <a:bodyPr/>
        <a:lstStyle/>
        <a:p>
          <a:endParaRPr lang="el-GR"/>
        </a:p>
      </dgm:t>
    </dgm:pt>
    <dgm:pt modelId="{A8EB8105-3B30-440A-AC67-3925624D12CA}" type="pres">
      <dgm:prSet presAssocID="{BAA2DE40-1584-4200-A392-01C851CBD915}" presName="gear2dstNode" presStyleLbl="node1" presStyleIdx="1" presStyleCnt="3"/>
      <dgm:spPr/>
      <dgm:t>
        <a:bodyPr/>
        <a:lstStyle/>
        <a:p>
          <a:endParaRPr lang="el-GR"/>
        </a:p>
      </dgm:t>
    </dgm:pt>
    <dgm:pt modelId="{8B1C0B4F-0FE7-432F-8BD9-D1A664BF2D1C}" type="pres">
      <dgm:prSet presAssocID="{EE2F174A-5182-431E-BF4A-CCD059C51947}" presName="gear3" presStyleLbl="node1" presStyleIdx="2" presStyleCnt="3"/>
      <dgm:spPr/>
      <dgm:t>
        <a:bodyPr/>
        <a:lstStyle/>
        <a:p>
          <a:endParaRPr lang="el-GR"/>
        </a:p>
      </dgm:t>
    </dgm:pt>
    <dgm:pt modelId="{4EC9D359-A3A6-4CE3-8C06-6F2759B9FDAC}" type="pres">
      <dgm:prSet presAssocID="{EE2F174A-5182-431E-BF4A-CCD059C51947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3334AE3-E7CA-4B35-B5A7-8FA4C963EAE1}" type="pres">
      <dgm:prSet presAssocID="{EE2F174A-5182-431E-BF4A-CCD059C51947}" presName="gear3srcNode" presStyleLbl="node1" presStyleIdx="2" presStyleCnt="3"/>
      <dgm:spPr/>
      <dgm:t>
        <a:bodyPr/>
        <a:lstStyle/>
        <a:p>
          <a:endParaRPr lang="el-GR"/>
        </a:p>
      </dgm:t>
    </dgm:pt>
    <dgm:pt modelId="{39ABDFC6-DB6D-45E7-84F7-357A166E0C3A}" type="pres">
      <dgm:prSet presAssocID="{EE2F174A-5182-431E-BF4A-CCD059C51947}" presName="gear3dstNode" presStyleLbl="node1" presStyleIdx="2" presStyleCnt="3"/>
      <dgm:spPr/>
      <dgm:t>
        <a:bodyPr/>
        <a:lstStyle/>
        <a:p>
          <a:endParaRPr lang="el-GR"/>
        </a:p>
      </dgm:t>
    </dgm:pt>
    <dgm:pt modelId="{53AA9640-6275-4BCB-9E53-A3BECB6481B3}" type="pres">
      <dgm:prSet presAssocID="{67E7AF17-C055-4E24-8270-207602C6DF3E}" presName="connector1" presStyleLbl="sibTrans2D1" presStyleIdx="0" presStyleCnt="3"/>
      <dgm:spPr/>
      <dgm:t>
        <a:bodyPr/>
        <a:lstStyle/>
        <a:p>
          <a:endParaRPr lang="el-GR"/>
        </a:p>
      </dgm:t>
    </dgm:pt>
    <dgm:pt modelId="{F151DA1C-5E4C-4F12-881D-C33D6A12D319}" type="pres">
      <dgm:prSet presAssocID="{3CC1E5F5-132D-460A-8F03-EA90F898DAC9}" presName="connector2" presStyleLbl="sibTrans2D1" presStyleIdx="1" presStyleCnt="3"/>
      <dgm:spPr/>
      <dgm:t>
        <a:bodyPr/>
        <a:lstStyle/>
        <a:p>
          <a:endParaRPr lang="el-GR"/>
        </a:p>
      </dgm:t>
    </dgm:pt>
    <dgm:pt modelId="{00547A1D-D922-4C87-B5FB-977AB6DC93DF}" type="pres">
      <dgm:prSet presAssocID="{47136AB4-FD10-4D74-A889-8065E2C867FF}" presName="connector3" presStyleLbl="sibTrans2D1" presStyleIdx="2" presStyleCnt="3"/>
      <dgm:spPr/>
      <dgm:t>
        <a:bodyPr/>
        <a:lstStyle/>
        <a:p>
          <a:endParaRPr lang="el-GR"/>
        </a:p>
      </dgm:t>
    </dgm:pt>
  </dgm:ptLst>
  <dgm:cxnLst>
    <dgm:cxn modelId="{323D2898-A8FD-4BB6-B51F-EBD0C9F8E6CF}" type="presOf" srcId="{47136AB4-FD10-4D74-A889-8065E2C867FF}" destId="{00547A1D-D922-4C87-B5FB-977AB6DC93DF}" srcOrd="0" destOrd="0" presId="urn:microsoft.com/office/officeart/2005/8/layout/gear1"/>
    <dgm:cxn modelId="{40FC31FB-72F3-4578-8758-F6633191DD95}" type="presOf" srcId="{3CC1E5F5-132D-460A-8F03-EA90F898DAC9}" destId="{F151DA1C-5E4C-4F12-881D-C33D6A12D319}" srcOrd="0" destOrd="0" presId="urn:microsoft.com/office/officeart/2005/8/layout/gear1"/>
    <dgm:cxn modelId="{3A62437E-1745-4767-9FDD-8A9E6568C760}" type="presOf" srcId="{518D9167-EDD4-46B2-A155-3FA3CA7CFF7F}" destId="{504879CA-4DF4-4BF4-8D4E-155DDBF7433F}" srcOrd="0" destOrd="0" presId="urn:microsoft.com/office/officeart/2005/8/layout/gear1"/>
    <dgm:cxn modelId="{219FBA5C-CFC6-4188-A1AA-60243318AA61}" type="presOf" srcId="{EE2F174A-5182-431E-BF4A-CCD059C51947}" destId="{93334AE3-E7CA-4B35-B5A7-8FA4C963EAE1}" srcOrd="2" destOrd="0" presId="urn:microsoft.com/office/officeart/2005/8/layout/gear1"/>
    <dgm:cxn modelId="{4529B6F4-D516-40D2-B972-5BF5294314A4}" type="presOf" srcId="{BAA2DE40-1584-4200-A392-01C851CBD915}" destId="{48569CD1-E8DF-4143-B570-7CD6E4490066}" srcOrd="0" destOrd="0" presId="urn:microsoft.com/office/officeart/2005/8/layout/gear1"/>
    <dgm:cxn modelId="{3F2DF537-5C6E-42FD-8270-8885477FF116}" type="presOf" srcId="{BAA2DE40-1584-4200-A392-01C851CBD915}" destId="{DFF44706-E4F5-4C22-9B1C-E9A90ABA07DD}" srcOrd="1" destOrd="0" presId="urn:microsoft.com/office/officeart/2005/8/layout/gear1"/>
    <dgm:cxn modelId="{2C7BB7F2-6896-44F9-8E13-503B3D92E458}" srcId="{CD7B3A0A-0DDB-47F3-A6F2-281DF5F5F855}" destId="{518D9167-EDD4-46B2-A155-3FA3CA7CFF7F}" srcOrd="0" destOrd="0" parTransId="{850A8111-AE01-4677-AC8E-C5C83FE311F4}" sibTransId="{67E7AF17-C055-4E24-8270-207602C6DF3E}"/>
    <dgm:cxn modelId="{004AA68C-7DB7-4734-89DB-0D28AACDCF68}" type="presOf" srcId="{CD7B3A0A-0DDB-47F3-A6F2-281DF5F5F855}" destId="{64348A29-DDEB-485A-A1DD-23CBA1AF467C}" srcOrd="0" destOrd="0" presId="urn:microsoft.com/office/officeart/2005/8/layout/gear1"/>
    <dgm:cxn modelId="{3AB9A21B-99B9-4750-9311-C0BC54800782}" type="presOf" srcId="{EE2F174A-5182-431E-BF4A-CCD059C51947}" destId="{8B1C0B4F-0FE7-432F-8BD9-D1A664BF2D1C}" srcOrd="0" destOrd="0" presId="urn:microsoft.com/office/officeart/2005/8/layout/gear1"/>
    <dgm:cxn modelId="{5F10C4CF-18C4-490C-9B39-B822BA8092E8}" srcId="{CD7B3A0A-0DDB-47F3-A6F2-281DF5F5F855}" destId="{EE2F174A-5182-431E-BF4A-CCD059C51947}" srcOrd="2" destOrd="0" parTransId="{64D736C4-CDAA-4013-80E9-B5E488C974E9}" sibTransId="{47136AB4-FD10-4D74-A889-8065E2C867FF}"/>
    <dgm:cxn modelId="{C4E3982C-F873-4BB3-B528-9819AA1FB8D3}" type="presOf" srcId="{518D9167-EDD4-46B2-A155-3FA3CA7CFF7F}" destId="{77635C0A-9884-4161-A52F-0A7E44E628AC}" srcOrd="1" destOrd="0" presId="urn:microsoft.com/office/officeart/2005/8/layout/gear1"/>
    <dgm:cxn modelId="{436A5F72-C247-473D-9BB4-C0E113F03A7A}" type="presOf" srcId="{EE2F174A-5182-431E-BF4A-CCD059C51947}" destId="{4EC9D359-A3A6-4CE3-8C06-6F2759B9FDAC}" srcOrd="1" destOrd="0" presId="urn:microsoft.com/office/officeart/2005/8/layout/gear1"/>
    <dgm:cxn modelId="{6EA461C2-A70B-4FFF-8A41-96EC4E6BB6D7}" srcId="{CD7B3A0A-0DDB-47F3-A6F2-281DF5F5F855}" destId="{BAA2DE40-1584-4200-A392-01C851CBD915}" srcOrd="1" destOrd="0" parTransId="{7A2096A9-8775-43B6-AE47-78F0A1CA08FF}" sibTransId="{3CC1E5F5-132D-460A-8F03-EA90F898DAC9}"/>
    <dgm:cxn modelId="{7D3AD874-B55D-4DA9-B869-4E6FA92B806C}" type="presOf" srcId="{67E7AF17-C055-4E24-8270-207602C6DF3E}" destId="{53AA9640-6275-4BCB-9E53-A3BECB6481B3}" srcOrd="0" destOrd="0" presId="urn:microsoft.com/office/officeart/2005/8/layout/gear1"/>
    <dgm:cxn modelId="{BCA0FFCE-737C-4208-AC90-262BE9FC1C15}" type="presOf" srcId="{EE2F174A-5182-431E-BF4A-CCD059C51947}" destId="{39ABDFC6-DB6D-45E7-84F7-357A166E0C3A}" srcOrd="3" destOrd="0" presId="urn:microsoft.com/office/officeart/2005/8/layout/gear1"/>
    <dgm:cxn modelId="{3E0D8209-1958-4E25-A276-3F698298C08E}" type="presOf" srcId="{BAA2DE40-1584-4200-A392-01C851CBD915}" destId="{A8EB8105-3B30-440A-AC67-3925624D12CA}" srcOrd="2" destOrd="0" presId="urn:microsoft.com/office/officeart/2005/8/layout/gear1"/>
    <dgm:cxn modelId="{5221440D-A6AC-4A54-A8B8-9C8812271E38}" type="presOf" srcId="{518D9167-EDD4-46B2-A155-3FA3CA7CFF7F}" destId="{1885D06B-EF07-4180-99CA-6CB27433B00A}" srcOrd="2" destOrd="0" presId="urn:microsoft.com/office/officeart/2005/8/layout/gear1"/>
    <dgm:cxn modelId="{9BED1333-6EF4-42E6-9EDF-BF803B296190}" type="presParOf" srcId="{64348A29-DDEB-485A-A1DD-23CBA1AF467C}" destId="{504879CA-4DF4-4BF4-8D4E-155DDBF7433F}" srcOrd="0" destOrd="0" presId="urn:microsoft.com/office/officeart/2005/8/layout/gear1"/>
    <dgm:cxn modelId="{1B6A8B0C-9EF9-4C8B-8B6C-4F5320A355BD}" type="presParOf" srcId="{64348A29-DDEB-485A-A1DD-23CBA1AF467C}" destId="{77635C0A-9884-4161-A52F-0A7E44E628AC}" srcOrd="1" destOrd="0" presId="urn:microsoft.com/office/officeart/2005/8/layout/gear1"/>
    <dgm:cxn modelId="{52D80E02-7185-4AD3-95D2-946B6F3445A6}" type="presParOf" srcId="{64348A29-DDEB-485A-A1DD-23CBA1AF467C}" destId="{1885D06B-EF07-4180-99CA-6CB27433B00A}" srcOrd="2" destOrd="0" presId="urn:microsoft.com/office/officeart/2005/8/layout/gear1"/>
    <dgm:cxn modelId="{EF840050-D59E-4246-8E26-FFEFB58608D2}" type="presParOf" srcId="{64348A29-DDEB-485A-A1DD-23CBA1AF467C}" destId="{48569CD1-E8DF-4143-B570-7CD6E4490066}" srcOrd="3" destOrd="0" presId="urn:microsoft.com/office/officeart/2005/8/layout/gear1"/>
    <dgm:cxn modelId="{9B589E1D-979A-40D8-9525-62E4DE2B82F5}" type="presParOf" srcId="{64348A29-DDEB-485A-A1DD-23CBA1AF467C}" destId="{DFF44706-E4F5-4C22-9B1C-E9A90ABA07DD}" srcOrd="4" destOrd="0" presId="urn:microsoft.com/office/officeart/2005/8/layout/gear1"/>
    <dgm:cxn modelId="{9A9C3799-7900-4CDD-8F53-E158E527D910}" type="presParOf" srcId="{64348A29-DDEB-485A-A1DD-23CBA1AF467C}" destId="{A8EB8105-3B30-440A-AC67-3925624D12CA}" srcOrd="5" destOrd="0" presId="urn:microsoft.com/office/officeart/2005/8/layout/gear1"/>
    <dgm:cxn modelId="{92BD7190-0F97-4796-9B7B-4027B997FB19}" type="presParOf" srcId="{64348A29-DDEB-485A-A1DD-23CBA1AF467C}" destId="{8B1C0B4F-0FE7-432F-8BD9-D1A664BF2D1C}" srcOrd="6" destOrd="0" presId="urn:microsoft.com/office/officeart/2005/8/layout/gear1"/>
    <dgm:cxn modelId="{9186D7C4-AA6F-4468-8F01-5966E04B7012}" type="presParOf" srcId="{64348A29-DDEB-485A-A1DD-23CBA1AF467C}" destId="{4EC9D359-A3A6-4CE3-8C06-6F2759B9FDAC}" srcOrd="7" destOrd="0" presId="urn:microsoft.com/office/officeart/2005/8/layout/gear1"/>
    <dgm:cxn modelId="{1648D4A6-1DC5-4253-A339-B3918E0745C0}" type="presParOf" srcId="{64348A29-DDEB-485A-A1DD-23CBA1AF467C}" destId="{93334AE3-E7CA-4B35-B5A7-8FA4C963EAE1}" srcOrd="8" destOrd="0" presId="urn:microsoft.com/office/officeart/2005/8/layout/gear1"/>
    <dgm:cxn modelId="{F1669B4B-2E16-4CEA-9B47-8991BA651F36}" type="presParOf" srcId="{64348A29-DDEB-485A-A1DD-23CBA1AF467C}" destId="{39ABDFC6-DB6D-45E7-84F7-357A166E0C3A}" srcOrd="9" destOrd="0" presId="urn:microsoft.com/office/officeart/2005/8/layout/gear1"/>
    <dgm:cxn modelId="{39B1E92A-9776-40B5-A9D1-13CEA15AA40E}" type="presParOf" srcId="{64348A29-DDEB-485A-A1DD-23CBA1AF467C}" destId="{53AA9640-6275-4BCB-9E53-A3BECB6481B3}" srcOrd="10" destOrd="0" presId="urn:microsoft.com/office/officeart/2005/8/layout/gear1"/>
    <dgm:cxn modelId="{7A088711-AB76-47BD-8FE8-E6104026FE21}" type="presParOf" srcId="{64348A29-DDEB-485A-A1DD-23CBA1AF467C}" destId="{F151DA1C-5E4C-4F12-881D-C33D6A12D319}" srcOrd="11" destOrd="0" presId="urn:microsoft.com/office/officeart/2005/8/layout/gear1"/>
    <dgm:cxn modelId="{B4E6C28A-215E-4E59-BE45-BAF0D64EDE4B}" type="presParOf" srcId="{64348A29-DDEB-485A-A1DD-23CBA1AF467C}" destId="{00547A1D-D922-4C87-B5FB-977AB6DC93DF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BE5E07-A3A3-4C89-AFA7-DE95DF37EEDF}" type="doc">
      <dgm:prSet loTypeId="urn:microsoft.com/office/officeart/2005/8/layout/cycle7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88900C66-28AD-4335-A058-B3900F227FF2}">
      <dgm:prSet phldrT="[Κείμενο]"/>
      <dgm:spPr/>
      <dgm:t>
        <a:bodyPr/>
        <a:lstStyle/>
        <a:p>
          <a:r>
            <a:rPr lang="en-US" dirty="0" smtClean="0">
              <a:latin typeface="Anita  Semi-square" panose="02000000000000080000" pitchFamily="2" charset="0"/>
            </a:rPr>
            <a:t>Capability to analyze and output data</a:t>
          </a:r>
          <a:endParaRPr lang="el-GR" dirty="0">
            <a:latin typeface="Anita  Semi-square" panose="02000000000000080000" pitchFamily="2" charset="0"/>
          </a:endParaRPr>
        </a:p>
      </dgm:t>
    </dgm:pt>
    <dgm:pt modelId="{D81B81D4-4772-4585-AC8C-EB982CA6C5B4}" type="parTrans" cxnId="{B8F01D42-6147-4D7B-B7E0-11EFC47829CA}">
      <dgm:prSet/>
      <dgm:spPr/>
      <dgm:t>
        <a:bodyPr/>
        <a:lstStyle/>
        <a:p>
          <a:endParaRPr lang="el-GR"/>
        </a:p>
      </dgm:t>
    </dgm:pt>
    <dgm:pt modelId="{DA990E1D-863E-4A2D-BEA5-74A76FF1FAC8}" type="sibTrans" cxnId="{B8F01D42-6147-4D7B-B7E0-11EFC47829CA}">
      <dgm:prSet/>
      <dgm:spPr/>
      <dgm:t>
        <a:bodyPr/>
        <a:lstStyle/>
        <a:p>
          <a:endParaRPr lang="el-GR"/>
        </a:p>
      </dgm:t>
    </dgm:pt>
    <dgm:pt modelId="{3699424C-DFF9-4842-BBF5-36DD9A56E567}">
      <dgm:prSet/>
      <dgm:spPr/>
      <dgm:t>
        <a:bodyPr/>
        <a:lstStyle/>
        <a:p>
          <a:r>
            <a:rPr lang="en-US" dirty="0" smtClean="0">
              <a:latin typeface="Anita  Semi-square" panose="02000000000000080000" pitchFamily="2" charset="0"/>
            </a:rPr>
            <a:t>Faculty to diagnose a variety of health problems</a:t>
          </a:r>
          <a:endParaRPr lang="el-GR" dirty="0">
            <a:latin typeface="Anita  Semi-square" panose="02000000000000080000" pitchFamily="2" charset="0"/>
          </a:endParaRPr>
        </a:p>
      </dgm:t>
    </dgm:pt>
    <dgm:pt modelId="{DF704D84-3468-4F30-961D-017E02ACF34C}" type="parTrans" cxnId="{31C18D3D-DCC9-4076-8132-F540B9FEB3A2}">
      <dgm:prSet/>
      <dgm:spPr/>
      <dgm:t>
        <a:bodyPr/>
        <a:lstStyle/>
        <a:p>
          <a:endParaRPr lang="el-GR"/>
        </a:p>
      </dgm:t>
    </dgm:pt>
    <dgm:pt modelId="{B506B401-B207-4A82-90A5-58284C19864B}" type="sibTrans" cxnId="{31C18D3D-DCC9-4076-8132-F540B9FEB3A2}">
      <dgm:prSet/>
      <dgm:spPr/>
      <dgm:t>
        <a:bodyPr/>
        <a:lstStyle/>
        <a:p>
          <a:endParaRPr lang="el-GR"/>
        </a:p>
      </dgm:t>
    </dgm:pt>
    <dgm:pt modelId="{2D6B6218-38DB-4352-BED5-28BC1746E85E}">
      <dgm:prSet/>
      <dgm:spPr/>
      <dgm:t>
        <a:bodyPr/>
        <a:lstStyle/>
        <a:p>
          <a:r>
            <a:rPr lang="en-US" dirty="0" smtClean="0">
              <a:latin typeface="Anita  Semi-square" panose="02000000000000080000" pitchFamily="2" charset="0"/>
            </a:rPr>
            <a:t>Capacity to suggest possible ways of treatment</a:t>
          </a:r>
          <a:endParaRPr lang="el-GR" dirty="0">
            <a:latin typeface="Anita  Semi-square" panose="02000000000000080000" pitchFamily="2" charset="0"/>
          </a:endParaRPr>
        </a:p>
      </dgm:t>
    </dgm:pt>
    <dgm:pt modelId="{23BB1002-2454-471C-BD49-BFDC8B7F9D9B}" type="parTrans" cxnId="{2B037BD5-19C1-4127-82CF-8E89072A731E}">
      <dgm:prSet/>
      <dgm:spPr/>
      <dgm:t>
        <a:bodyPr/>
        <a:lstStyle/>
        <a:p>
          <a:endParaRPr lang="el-GR"/>
        </a:p>
      </dgm:t>
    </dgm:pt>
    <dgm:pt modelId="{BB47DFCF-42DA-4C02-8612-3606178765BA}" type="sibTrans" cxnId="{2B037BD5-19C1-4127-82CF-8E89072A731E}">
      <dgm:prSet/>
      <dgm:spPr/>
      <dgm:t>
        <a:bodyPr/>
        <a:lstStyle/>
        <a:p>
          <a:endParaRPr lang="el-GR"/>
        </a:p>
      </dgm:t>
    </dgm:pt>
    <dgm:pt modelId="{17A74D55-22F9-4B32-87A0-9653D29BDC60}">
      <dgm:prSet/>
      <dgm:spPr/>
      <dgm:t>
        <a:bodyPr/>
        <a:lstStyle/>
        <a:p>
          <a:r>
            <a:rPr lang="en-US" dirty="0" smtClean="0">
              <a:latin typeface="Anita  Semi-square" panose="02000000000000080000" pitchFamily="2" charset="0"/>
            </a:rPr>
            <a:t>No requirement to be used by a doctor</a:t>
          </a:r>
          <a:endParaRPr lang="el-GR" dirty="0">
            <a:latin typeface="Anita  Semi-square" panose="02000000000000080000" pitchFamily="2" charset="0"/>
          </a:endParaRPr>
        </a:p>
      </dgm:t>
    </dgm:pt>
    <dgm:pt modelId="{070C3EBC-705A-4C02-A048-3218B6A663A4}" type="parTrans" cxnId="{734D92F7-A562-4894-8960-D85CF69CF724}">
      <dgm:prSet/>
      <dgm:spPr/>
      <dgm:t>
        <a:bodyPr/>
        <a:lstStyle/>
        <a:p>
          <a:endParaRPr lang="el-GR"/>
        </a:p>
      </dgm:t>
    </dgm:pt>
    <dgm:pt modelId="{0462566F-2E29-4C8D-9D9C-EB5EF03493C8}" type="sibTrans" cxnId="{734D92F7-A562-4894-8960-D85CF69CF724}">
      <dgm:prSet/>
      <dgm:spPr/>
      <dgm:t>
        <a:bodyPr/>
        <a:lstStyle/>
        <a:p>
          <a:endParaRPr lang="el-GR"/>
        </a:p>
      </dgm:t>
    </dgm:pt>
    <dgm:pt modelId="{C81E5AEB-28D2-40F8-A84A-DF254509208C}" type="pres">
      <dgm:prSet presAssocID="{7DBE5E07-A3A3-4C89-AFA7-DE95DF37EED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11684D36-EF08-473B-A54C-9BA2F3E2BA4C}" type="pres">
      <dgm:prSet presAssocID="{88900C66-28AD-4335-A058-B3900F227FF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924D4A5-DBDD-4F3D-A3DE-E9A9A8DAF001}" type="pres">
      <dgm:prSet presAssocID="{DA990E1D-863E-4A2D-BEA5-74A76FF1FAC8}" presName="sibTrans" presStyleLbl="sibTrans2D1" presStyleIdx="0" presStyleCnt="4"/>
      <dgm:spPr/>
      <dgm:t>
        <a:bodyPr/>
        <a:lstStyle/>
        <a:p>
          <a:endParaRPr lang="el-GR"/>
        </a:p>
      </dgm:t>
    </dgm:pt>
    <dgm:pt modelId="{7B3C3FF8-1742-4705-A4B9-68C3F196031A}" type="pres">
      <dgm:prSet presAssocID="{DA990E1D-863E-4A2D-BEA5-74A76FF1FAC8}" presName="connectorText" presStyleLbl="sibTrans2D1" presStyleIdx="0" presStyleCnt="4"/>
      <dgm:spPr/>
      <dgm:t>
        <a:bodyPr/>
        <a:lstStyle/>
        <a:p>
          <a:endParaRPr lang="el-GR"/>
        </a:p>
      </dgm:t>
    </dgm:pt>
    <dgm:pt modelId="{2CB40BB3-1047-434C-B966-CE8DF1FD6DFE}" type="pres">
      <dgm:prSet presAssocID="{3699424C-DFF9-4842-BBF5-36DD9A56E56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6CC8541-105E-4C75-92FD-91280F700FD6}" type="pres">
      <dgm:prSet presAssocID="{B506B401-B207-4A82-90A5-58284C19864B}" presName="sibTrans" presStyleLbl="sibTrans2D1" presStyleIdx="1" presStyleCnt="4"/>
      <dgm:spPr/>
      <dgm:t>
        <a:bodyPr/>
        <a:lstStyle/>
        <a:p>
          <a:endParaRPr lang="el-GR"/>
        </a:p>
      </dgm:t>
    </dgm:pt>
    <dgm:pt modelId="{8B74D8A1-E923-44A6-A9B5-6C0756938148}" type="pres">
      <dgm:prSet presAssocID="{B506B401-B207-4A82-90A5-58284C19864B}" presName="connectorText" presStyleLbl="sibTrans2D1" presStyleIdx="1" presStyleCnt="4"/>
      <dgm:spPr/>
      <dgm:t>
        <a:bodyPr/>
        <a:lstStyle/>
        <a:p>
          <a:endParaRPr lang="el-GR"/>
        </a:p>
      </dgm:t>
    </dgm:pt>
    <dgm:pt modelId="{AA4E974B-DE45-4247-A307-51B94A963686}" type="pres">
      <dgm:prSet presAssocID="{2D6B6218-38DB-4352-BED5-28BC1746E85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C3AFC23-0581-4008-A30A-B3DD0F8EB81D}" type="pres">
      <dgm:prSet presAssocID="{BB47DFCF-42DA-4C02-8612-3606178765BA}" presName="sibTrans" presStyleLbl="sibTrans2D1" presStyleIdx="2" presStyleCnt="4"/>
      <dgm:spPr/>
      <dgm:t>
        <a:bodyPr/>
        <a:lstStyle/>
        <a:p>
          <a:endParaRPr lang="el-GR"/>
        </a:p>
      </dgm:t>
    </dgm:pt>
    <dgm:pt modelId="{50D012AE-9073-4CFF-A549-C5EBB8830F7F}" type="pres">
      <dgm:prSet presAssocID="{BB47DFCF-42DA-4C02-8612-3606178765BA}" presName="connectorText" presStyleLbl="sibTrans2D1" presStyleIdx="2" presStyleCnt="4"/>
      <dgm:spPr/>
      <dgm:t>
        <a:bodyPr/>
        <a:lstStyle/>
        <a:p>
          <a:endParaRPr lang="el-GR"/>
        </a:p>
      </dgm:t>
    </dgm:pt>
    <dgm:pt modelId="{D29BAB69-3EDF-4088-9BF5-FA01D3743C22}" type="pres">
      <dgm:prSet presAssocID="{17A74D55-22F9-4B32-87A0-9653D29BDC6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60E2161-1428-4CD9-86D8-AC220315DE7D}" type="pres">
      <dgm:prSet presAssocID="{0462566F-2E29-4C8D-9D9C-EB5EF03493C8}" presName="sibTrans" presStyleLbl="sibTrans2D1" presStyleIdx="3" presStyleCnt="4"/>
      <dgm:spPr/>
      <dgm:t>
        <a:bodyPr/>
        <a:lstStyle/>
        <a:p>
          <a:endParaRPr lang="el-GR"/>
        </a:p>
      </dgm:t>
    </dgm:pt>
    <dgm:pt modelId="{D798908C-02F4-428B-8C5C-879685644DDC}" type="pres">
      <dgm:prSet presAssocID="{0462566F-2E29-4C8D-9D9C-EB5EF03493C8}" presName="connectorText" presStyleLbl="sibTrans2D1" presStyleIdx="3" presStyleCnt="4"/>
      <dgm:spPr/>
      <dgm:t>
        <a:bodyPr/>
        <a:lstStyle/>
        <a:p>
          <a:endParaRPr lang="el-GR"/>
        </a:p>
      </dgm:t>
    </dgm:pt>
  </dgm:ptLst>
  <dgm:cxnLst>
    <dgm:cxn modelId="{F1CBA620-72E6-4462-92E2-775B3C48BEFE}" type="presOf" srcId="{88900C66-28AD-4335-A058-B3900F227FF2}" destId="{11684D36-EF08-473B-A54C-9BA2F3E2BA4C}" srcOrd="0" destOrd="0" presId="urn:microsoft.com/office/officeart/2005/8/layout/cycle7"/>
    <dgm:cxn modelId="{1C9EBA0A-58F5-4C28-BD57-08B87CD99CFD}" type="presOf" srcId="{BB47DFCF-42DA-4C02-8612-3606178765BA}" destId="{50D012AE-9073-4CFF-A549-C5EBB8830F7F}" srcOrd="1" destOrd="0" presId="urn:microsoft.com/office/officeart/2005/8/layout/cycle7"/>
    <dgm:cxn modelId="{84EC4C64-EBF8-4865-A14D-7FE7FFAC3C49}" type="presOf" srcId="{DA990E1D-863E-4A2D-BEA5-74A76FF1FAC8}" destId="{7B3C3FF8-1742-4705-A4B9-68C3F196031A}" srcOrd="1" destOrd="0" presId="urn:microsoft.com/office/officeart/2005/8/layout/cycle7"/>
    <dgm:cxn modelId="{B8F01D42-6147-4D7B-B7E0-11EFC47829CA}" srcId="{7DBE5E07-A3A3-4C89-AFA7-DE95DF37EEDF}" destId="{88900C66-28AD-4335-A058-B3900F227FF2}" srcOrd="0" destOrd="0" parTransId="{D81B81D4-4772-4585-AC8C-EB982CA6C5B4}" sibTransId="{DA990E1D-863E-4A2D-BEA5-74A76FF1FAC8}"/>
    <dgm:cxn modelId="{942148B0-5DFA-47A3-82ED-68B62956BE08}" type="presOf" srcId="{0462566F-2E29-4C8D-9D9C-EB5EF03493C8}" destId="{D798908C-02F4-428B-8C5C-879685644DDC}" srcOrd="1" destOrd="0" presId="urn:microsoft.com/office/officeart/2005/8/layout/cycle7"/>
    <dgm:cxn modelId="{B4AC2745-9590-44CC-B6E5-596BDA418C41}" type="presOf" srcId="{0462566F-2E29-4C8D-9D9C-EB5EF03493C8}" destId="{560E2161-1428-4CD9-86D8-AC220315DE7D}" srcOrd="0" destOrd="0" presId="urn:microsoft.com/office/officeart/2005/8/layout/cycle7"/>
    <dgm:cxn modelId="{6786E9A5-1DB8-4BA8-8B11-4ED68EF32242}" type="presOf" srcId="{7DBE5E07-A3A3-4C89-AFA7-DE95DF37EEDF}" destId="{C81E5AEB-28D2-40F8-A84A-DF254509208C}" srcOrd="0" destOrd="0" presId="urn:microsoft.com/office/officeart/2005/8/layout/cycle7"/>
    <dgm:cxn modelId="{2B037BD5-19C1-4127-82CF-8E89072A731E}" srcId="{7DBE5E07-A3A3-4C89-AFA7-DE95DF37EEDF}" destId="{2D6B6218-38DB-4352-BED5-28BC1746E85E}" srcOrd="2" destOrd="0" parTransId="{23BB1002-2454-471C-BD49-BFDC8B7F9D9B}" sibTransId="{BB47DFCF-42DA-4C02-8612-3606178765BA}"/>
    <dgm:cxn modelId="{99527E64-97DF-45D3-9E53-8ED4B4E743D1}" type="presOf" srcId="{BB47DFCF-42DA-4C02-8612-3606178765BA}" destId="{7C3AFC23-0581-4008-A30A-B3DD0F8EB81D}" srcOrd="0" destOrd="0" presId="urn:microsoft.com/office/officeart/2005/8/layout/cycle7"/>
    <dgm:cxn modelId="{7DB7373E-5144-4A58-8FE6-C7BED1CD1396}" type="presOf" srcId="{DA990E1D-863E-4A2D-BEA5-74A76FF1FAC8}" destId="{6924D4A5-DBDD-4F3D-A3DE-E9A9A8DAF001}" srcOrd="0" destOrd="0" presId="urn:microsoft.com/office/officeart/2005/8/layout/cycle7"/>
    <dgm:cxn modelId="{31C18D3D-DCC9-4076-8132-F540B9FEB3A2}" srcId="{7DBE5E07-A3A3-4C89-AFA7-DE95DF37EEDF}" destId="{3699424C-DFF9-4842-BBF5-36DD9A56E567}" srcOrd="1" destOrd="0" parTransId="{DF704D84-3468-4F30-961D-017E02ACF34C}" sibTransId="{B506B401-B207-4A82-90A5-58284C19864B}"/>
    <dgm:cxn modelId="{734D92F7-A562-4894-8960-D85CF69CF724}" srcId="{7DBE5E07-A3A3-4C89-AFA7-DE95DF37EEDF}" destId="{17A74D55-22F9-4B32-87A0-9653D29BDC60}" srcOrd="3" destOrd="0" parTransId="{070C3EBC-705A-4C02-A048-3218B6A663A4}" sibTransId="{0462566F-2E29-4C8D-9D9C-EB5EF03493C8}"/>
    <dgm:cxn modelId="{9663747A-7A39-4CCF-9074-4F5B6AEE7D16}" type="presOf" srcId="{2D6B6218-38DB-4352-BED5-28BC1746E85E}" destId="{AA4E974B-DE45-4247-A307-51B94A963686}" srcOrd="0" destOrd="0" presId="urn:microsoft.com/office/officeart/2005/8/layout/cycle7"/>
    <dgm:cxn modelId="{7B6AF3B3-ECB6-4973-887C-B9A96F6F1DAA}" type="presOf" srcId="{B506B401-B207-4A82-90A5-58284C19864B}" destId="{8B74D8A1-E923-44A6-A9B5-6C0756938148}" srcOrd="1" destOrd="0" presId="urn:microsoft.com/office/officeart/2005/8/layout/cycle7"/>
    <dgm:cxn modelId="{FA93EE4D-FBF0-4532-A8C5-C2DC76D4921E}" type="presOf" srcId="{3699424C-DFF9-4842-BBF5-36DD9A56E567}" destId="{2CB40BB3-1047-434C-B966-CE8DF1FD6DFE}" srcOrd="0" destOrd="0" presId="urn:microsoft.com/office/officeart/2005/8/layout/cycle7"/>
    <dgm:cxn modelId="{AAB81567-BED0-4315-AB0B-D65B76AFC07B}" type="presOf" srcId="{17A74D55-22F9-4B32-87A0-9653D29BDC60}" destId="{D29BAB69-3EDF-4088-9BF5-FA01D3743C22}" srcOrd="0" destOrd="0" presId="urn:microsoft.com/office/officeart/2005/8/layout/cycle7"/>
    <dgm:cxn modelId="{33BB6D85-15C3-4C47-BF39-98FDE989081A}" type="presOf" srcId="{B506B401-B207-4A82-90A5-58284C19864B}" destId="{06CC8541-105E-4C75-92FD-91280F700FD6}" srcOrd="0" destOrd="0" presId="urn:microsoft.com/office/officeart/2005/8/layout/cycle7"/>
    <dgm:cxn modelId="{43F5050A-8512-4D9E-9CA8-B983FF0C6D34}" type="presParOf" srcId="{C81E5AEB-28D2-40F8-A84A-DF254509208C}" destId="{11684D36-EF08-473B-A54C-9BA2F3E2BA4C}" srcOrd="0" destOrd="0" presId="urn:microsoft.com/office/officeart/2005/8/layout/cycle7"/>
    <dgm:cxn modelId="{4371040F-D93A-49C8-822D-9E100C404E44}" type="presParOf" srcId="{C81E5AEB-28D2-40F8-A84A-DF254509208C}" destId="{6924D4A5-DBDD-4F3D-A3DE-E9A9A8DAF001}" srcOrd="1" destOrd="0" presId="urn:microsoft.com/office/officeart/2005/8/layout/cycle7"/>
    <dgm:cxn modelId="{12AC7CD6-C3A3-4392-B9F0-284E85A5E187}" type="presParOf" srcId="{6924D4A5-DBDD-4F3D-A3DE-E9A9A8DAF001}" destId="{7B3C3FF8-1742-4705-A4B9-68C3F196031A}" srcOrd="0" destOrd="0" presId="urn:microsoft.com/office/officeart/2005/8/layout/cycle7"/>
    <dgm:cxn modelId="{59D3CE94-E17B-493F-8932-2A0CC986CA92}" type="presParOf" srcId="{C81E5AEB-28D2-40F8-A84A-DF254509208C}" destId="{2CB40BB3-1047-434C-B966-CE8DF1FD6DFE}" srcOrd="2" destOrd="0" presId="urn:microsoft.com/office/officeart/2005/8/layout/cycle7"/>
    <dgm:cxn modelId="{F2088AFC-A0E4-43B1-A29E-EF3533CE8804}" type="presParOf" srcId="{C81E5AEB-28D2-40F8-A84A-DF254509208C}" destId="{06CC8541-105E-4C75-92FD-91280F700FD6}" srcOrd="3" destOrd="0" presId="urn:microsoft.com/office/officeart/2005/8/layout/cycle7"/>
    <dgm:cxn modelId="{65AFCF20-545F-46EC-9BCE-B284A38AAB34}" type="presParOf" srcId="{06CC8541-105E-4C75-92FD-91280F700FD6}" destId="{8B74D8A1-E923-44A6-A9B5-6C0756938148}" srcOrd="0" destOrd="0" presId="urn:microsoft.com/office/officeart/2005/8/layout/cycle7"/>
    <dgm:cxn modelId="{E479BCDD-6D4E-4846-A969-0074391CB366}" type="presParOf" srcId="{C81E5AEB-28D2-40F8-A84A-DF254509208C}" destId="{AA4E974B-DE45-4247-A307-51B94A963686}" srcOrd="4" destOrd="0" presId="urn:microsoft.com/office/officeart/2005/8/layout/cycle7"/>
    <dgm:cxn modelId="{494E071D-0B41-4272-873B-2FB76AC5D7CC}" type="presParOf" srcId="{C81E5AEB-28D2-40F8-A84A-DF254509208C}" destId="{7C3AFC23-0581-4008-A30A-B3DD0F8EB81D}" srcOrd="5" destOrd="0" presId="urn:microsoft.com/office/officeart/2005/8/layout/cycle7"/>
    <dgm:cxn modelId="{603BEA52-14E9-4A5A-80F5-57B075E82250}" type="presParOf" srcId="{7C3AFC23-0581-4008-A30A-B3DD0F8EB81D}" destId="{50D012AE-9073-4CFF-A549-C5EBB8830F7F}" srcOrd="0" destOrd="0" presId="urn:microsoft.com/office/officeart/2005/8/layout/cycle7"/>
    <dgm:cxn modelId="{BC21E02B-58DE-4F8D-8155-44E510B4A645}" type="presParOf" srcId="{C81E5AEB-28D2-40F8-A84A-DF254509208C}" destId="{D29BAB69-3EDF-4088-9BF5-FA01D3743C22}" srcOrd="6" destOrd="0" presId="urn:microsoft.com/office/officeart/2005/8/layout/cycle7"/>
    <dgm:cxn modelId="{F0521C5D-81AE-4AB1-B75F-69BA012D823A}" type="presParOf" srcId="{C81E5AEB-28D2-40F8-A84A-DF254509208C}" destId="{560E2161-1428-4CD9-86D8-AC220315DE7D}" srcOrd="7" destOrd="0" presId="urn:microsoft.com/office/officeart/2005/8/layout/cycle7"/>
    <dgm:cxn modelId="{8ECC9DE4-4E05-4DD1-8F4E-9EC476D572BE}" type="presParOf" srcId="{560E2161-1428-4CD9-86D8-AC220315DE7D}" destId="{D798908C-02F4-428B-8C5C-879685644DD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8F3ACE-2D43-42C9-AF50-C16D5CD4880E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31B103FF-2B56-4E41-840F-4276565B27CE}">
      <dgm:prSet phldrT="[Κείμενο]"/>
      <dgm:spPr/>
      <dgm:t>
        <a:bodyPr/>
        <a:lstStyle/>
        <a:p>
          <a:r>
            <a:rPr lang="en-US" dirty="0" smtClean="0">
              <a:latin typeface="Anita  Semi-square" panose="02000000000000080000" pitchFamily="2" charset="0"/>
            </a:rPr>
            <a:t>A model of technological progress</a:t>
          </a:r>
          <a:endParaRPr lang="el-GR" dirty="0">
            <a:latin typeface="Anita  Semi-square" panose="02000000000000080000" pitchFamily="2" charset="0"/>
          </a:endParaRPr>
        </a:p>
      </dgm:t>
    </dgm:pt>
    <dgm:pt modelId="{10A40A9C-40CD-4D35-BD6B-D442D4819F84}" type="parTrans" cxnId="{BB67E7E3-1D57-40FF-BE59-E8E97B78D2C1}">
      <dgm:prSet/>
      <dgm:spPr/>
      <dgm:t>
        <a:bodyPr/>
        <a:lstStyle/>
        <a:p>
          <a:endParaRPr lang="el-GR"/>
        </a:p>
      </dgm:t>
    </dgm:pt>
    <dgm:pt modelId="{F720086B-3F8F-4DC5-AE0E-A64D99236B19}" type="sibTrans" cxnId="{BB67E7E3-1D57-40FF-BE59-E8E97B78D2C1}">
      <dgm:prSet/>
      <dgm:spPr/>
      <dgm:t>
        <a:bodyPr/>
        <a:lstStyle/>
        <a:p>
          <a:endParaRPr lang="el-GR"/>
        </a:p>
      </dgm:t>
    </dgm:pt>
    <dgm:pt modelId="{A3A47D53-9CCA-4B9C-B90C-964C5069BDC6}">
      <dgm:prSet phldrT="[Κείμενο]"/>
      <dgm:spPr/>
      <dgm:t>
        <a:bodyPr/>
        <a:lstStyle/>
        <a:p>
          <a:r>
            <a:rPr lang="en-US" dirty="0" smtClean="0">
              <a:latin typeface="Anita  Semi-square" panose="02000000000000080000" pitchFamily="2" charset="0"/>
            </a:rPr>
            <a:t>Decrease of examination and diagnosis time</a:t>
          </a:r>
          <a:endParaRPr lang="el-GR" dirty="0">
            <a:latin typeface="Anita  Semi-square" panose="02000000000000080000" pitchFamily="2" charset="0"/>
          </a:endParaRPr>
        </a:p>
      </dgm:t>
    </dgm:pt>
    <dgm:pt modelId="{394C40CF-253D-4179-888B-43FB5035DEDD}" type="parTrans" cxnId="{60DED5D8-8D57-42FA-A615-901123F5AC0D}">
      <dgm:prSet/>
      <dgm:spPr/>
      <dgm:t>
        <a:bodyPr/>
        <a:lstStyle/>
        <a:p>
          <a:endParaRPr lang="el-GR"/>
        </a:p>
      </dgm:t>
    </dgm:pt>
    <dgm:pt modelId="{1C9D6805-930D-49EE-B7A8-BF1003D6D435}" type="sibTrans" cxnId="{60DED5D8-8D57-42FA-A615-901123F5AC0D}">
      <dgm:prSet/>
      <dgm:spPr/>
      <dgm:t>
        <a:bodyPr/>
        <a:lstStyle/>
        <a:p>
          <a:endParaRPr lang="el-GR"/>
        </a:p>
      </dgm:t>
    </dgm:pt>
    <dgm:pt modelId="{69D1E71F-4556-435F-A895-E552955B9123}">
      <dgm:prSet phldrT="[Κείμενο]"/>
      <dgm:spPr/>
      <dgm:t>
        <a:bodyPr/>
        <a:lstStyle/>
        <a:p>
          <a:r>
            <a:rPr lang="en-US" dirty="0" smtClean="0">
              <a:latin typeface="Anita  Semi-square" panose="02000000000000080000" pitchFamily="2" charset="0"/>
            </a:rPr>
            <a:t>Increase of life expectancy</a:t>
          </a:r>
          <a:endParaRPr lang="el-GR" dirty="0">
            <a:latin typeface="Anita  Semi-square" panose="02000000000000080000" pitchFamily="2" charset="0"/>
          </a:endParaRPr>
        </a:p>
      </dgm:t>
    </dgm:pt>
    <dgm:pt modelId="{17A80928-5E16-4987-A7C3-A0B5FAB111AE}" type="parTrans" cxnId="{AE0A1C3D-1A18-44DC-B9A9-A63FC05CDF78}">
      <dgm:prSet/>
      <dgm:spPr/>
      <dgm:t>
        <a:bodyPr/>
        <a:lstStyle/>
        <a:p>
          <a:endParaRPr lang="el-GR"/>
        </a:p>
      </dgm:t>
    </dgm:pt>
    <dgm:pt modelId="{F9322410-206C-42C7-84F5-AA4AA89DD0C0}" type="sibTrans" cxnId="{AE0A1C3D-1A18-44DC-B9A9-A63FC05CDF78}">
      <dgm:prSet/>
      <dgm:spPr/>
      <dgm:t>
        <a:bodyPr/>
        <a:lstStyle/>
        <a:p>
          <a:endParaRPr lang="el-GR"/>
        </a:p>
      </dgm:t>
    </dgm:pt>
    <dgm:pt modelId="{880544D1-99D7-4B49-B832-A7205FC61B57}">
      <dgm:prSet phldrT="[Κείμενο]"/>
      <dgm:spPr/>
      <dgm:t>
        <a:bodyPr/>
        <a:lstStyle/>
        <a:p>
          <a:r>
            <a:rPr lang="en-US" dirty="0" smtClean="0">
              <a:latin typeface="Anita  Semi-square" panose="02000000000000080000" pitchFamily="2" charset="0"/>
            </a:rPr>
            <a:t>Suitable usage by inexpert people</a:t>
          </a:r>
          <a:endParaRPr lang="el-GR" dirty="0">
            <a:latin typeface="Anita  Semi-square" panose="02000000000000080000" pitchFamily="2" charset="0"/>
          </a:endParaRPr>
        </a:p>
      </dgm:t>
    </dgm:pt>
    <dgm:pt modelId="{D2B16FD0-EE76-4E8D-ACC4-83EA458F7A46}" type="parTrans" cxnId="{6D48DCD2-FADC-4FEC-A12B-7CFDB60F8D7A}">
      <dgm:prSet/>
      <dgm:spPr/>
      <dgm:t>
        <a:bodyPr/>
        <a:lstStyle/>
        <a:p>
          <a:endParaRPr lang="el-GR"/>
        </a:p>
      </dgm:t>
    </dgm:pt>
    <dgm:pt modelId="{035C20EC-3FF0-4C7F-828B-71DFBBF65DA6}" type="sibTrans" cxnId="{6D48DCD2-FADC-4FEC-A12B-7CFDB60F8D7A}">
      <dgm:prSet/>
      <dgm:spPr/>
      <dgm:t>
        <a:bodyPr/>
        <a:lstStyle/>
        <a:p>
          <a:endParaRPr lang="el-GR"/>
        </a:p>
      </dgm:t>
    </dgm:pt>
    <dgm:pt modelId="{1C437449-8077-4EF9-BFB3-08EBD8A698C9}">
      <dgm:prSet phldrT="[Κείμενο]"/>
      <dgm:spPr/>
      <dgm:t>
        <a:bodyPr/>
        <a:lstStyle/>
        <a:p>
          <a:r>
            <a:rPr lang="en-US" dirty="0" smtClean="0">
              <a:latin typeface="Anita  Semi-square" panose="02000000000000080000" pitchFamily="2" charset="0"/>
            </a:rPr>
            <a:t>Introduction of “smart” medical products in the market</a:t>
          </a:r>
          <a:endParaRPr lang="el-GR" dirty="0">
            <a:latin typeface="Anita  Semi-square" panose="02000000000000080000" pitchFamily="2" charset="0"/>
          </a:endParaRPr>
        </a:p>
      </dgm:t>
    </dgm:pt>
    <dgm:pt modelId="{825414D2-7E54-4FF2-80C8-83B861177613}" type="parTrans" cxnId="{F00D3AA7-CE17-4405-B27B-AA7AFB3BA064}">
      <dgm:prSet/>
      <dgm:spPr/>
      <dgm:t>
        <a:bodyPr/>
        <a:lstStyle/>
        <a:p>
          <a:endParaRPr lang="el-GR"/>
        </a:p>
      </dgm:t>
    </dgm:pt>
    <dgm:pt modelId="{61951388-CA89-43F7-B445-B2124C106DF6}" type="sibTrans" cxnId="{F00D3AA7-CE17-4405-B27B-AA7AFB3BA064}">
      <dgm:prSet/>
      <dgm:spPr/>
      <dgm:t>
        <a:bodyPr/>
        <a:lstStyle/>
        <a:p>
          <a:endParaRPr lang="el-GR"/>
        </a:p>
      </dgm:t>
    </dgm:pt>
    <dgm:pt modelId="{3BD37479-5B47-4307-8795-7F8CAA624C34}" type="pres">
      <dgm:prSet presAssocID="{788F3ACE-2D43-42C9-AF50-C16D5CD4880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A3B7EDD4-F0EA-46CA-A1F0-2D7C77E6E087}" type="pres">
      <dgm:prSet presAssocID="{31B103FF-2B56-4E41-840F-4276565B27C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981F12D-EA67-49B1-B222-10DCEC04CAC8}" type="pres">
      <dgm:prSet presAssocID="{F720086B-3F8F-4DC5-AE0E-A64D99236B19}" presName="sibTrans" presStyleCnt="0"/>
      <dgm:spPr/>
      <dgm:t>
        <a:bodyPr/>
        <a:lstStyle/>
        <a:p>
          <a:endParaRPr lang="el-GR"/>
        </a:p>
      </dgm:t>
    </dgm:pt>
    <dgm:pt modelId="{C76936A4-8633-4835-83E3-C4897F09D639}" type="pres">
      <dgm:prSet presAssocID="{A3A47D53-9CCA-4B9C-B90C-964C5069BDC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B9F6070-26D2-415C-89D2-713DC7F3F225}" type="pres">
      <dgm:prSet presAssocID="{1C9D6805-930D-49EE-B7A8-BF1003D6D435}" presName="sibTrans" presStyleCnt="0"/>
      <dgm:spPr/>
      <dgm:t>
        <a:bodyPr/>
        <a:lstStyle/>
        <a:p>
          <a:endParaRPr lang="el-GR"/>
        </a:p>
      </dgm:t>
    </dgm:pt>
    <dgm:pt modelId="{EA092300-F6AF-487A-ADCA-749764C7FE49}" type="pres">
      <dgm:prSet presAssocID="{69D1E71F-4556-435F-A895-E552955B912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4A0EF3B-80F4-4424-AB0D-FDBAF5A84EFE}" type="pres">
      <dgm:prSet presAssocID="{F9322410-206C-42C7-84F5-AA4AA89DD0C0}" presName="sibTrans" presStyleCnt="0"/>
      <dgm:spPr/>
      <dgm:t>
        <a:bodyPr/>
        <a:lstStyle/>
        <a:p>
          <a:endParaRPr lang="el-GR"/>
        </a:p>
      </dgm:t>
    </dgm:pt>
    <dgm:pt modelId="{77126103-9276-4F59-BEBC-881D42CC76A6}" type="pres">
      <dgm:prSet presAssocID="{880544D1-99D7-4B49-B832-A7205FC61B5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75998D5-E974-4246-9353-4D2F2E22E0E3}" type="pres">
      <dgm:prSet presAssocID="{035C20EC-3FF0-4C7F-828B-71DFBBF65DA6}" presName="sibTrans" presStyleCnt="0"/>
      <dgm:spPr/>
      <dgm:t>
        <a:bodyPr/>
        <a:lstStyle/>
        <a:p>
          <a:endParaRPr lang="el-GR"/>
        </a:p>
      </dgm:t>
    </dgm:pt>
    <dgm:pt modelId="{9F9804CC-6A75-47DB-86A8-167224B7EE73}" type="pres">
      <dgm:prSet presAssocID="{1C437449-8077-4EF9-BFB3-08EBD8A698C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E765A8BE-94C0-4871-B418-B063255A3732}" type="presOf" srcId="{69D1E71F-4556-435F-A895-E552955B9123}" destId="{EA092300-F6AF-487A-ADCA-749764C7FE49}" srcOrd="0" destOrd="0" presId="urn:microsoft.com/office/officeart/2005/8/layout/default"/>
    <dgm:cxn modelId="{6D48DCD2-FADC-4FEC-A12B-7CFDB60F8D7A}" srcId="{788F3ACE-2D43-42C9-AF50-C16D5CD4880E}" destId="{880544D1-99D7-4B49-B832-A7205FC61B57}" srcOrd="3" destOrd="0" parTransId="{D2B16FD0-EE76-4E8D-ACC4-83EA458F7A46}" sibTransId="{035C20EC-3FF0-4C7F-828B-71DFBBF65DA6}"/>
    <dgm:cxn modelId="{B2915372-3D7E-418B-90FC-1B30C31FCAAE}" type="presOf" srcId="{1C437449-8077-4EF9-BFB3-08EBD8A698C9}" destId="{9F9804CC-6A75-47DB-86A8-167224B7EE73}" srcOrd="0" destOrd="0" presId="urn:microsoft.com/office/officeart/2005/8/layout/default"/>
    <dgm:cxn modelId="{30503766-2871-4C62-A37C-AEE2CEB5A452}" type="presOf" srcId="{31B103FF-2B56-4E41-840F-4276565B27CE}" destId="{A3B7EDD4-F0EA-46CA-A1F0-2D7C77E6E087}" srcOrd="0" destOrd="0" presId="urn:microsoft.com/office/officeart/2005/8/layout/default"/>
    <dgm:cxn modelId="{BB67E7E3-1D57-40FF-BE59-E8E97B78D2C1}" srcId="{788F3ACE-2D43-42C9-AF50-C16D5CD4880E}" destId="{31B103FF-2B56-4E41-840F-4276565B27CE}" srcOrd="0" destOrd="0" parTransId="{10A40A9C-40CD-4D35-BD6B-D442D4819F84}" sibTransId="{F720086B-3F8F-4DC5-AE0E-A64D99236B19}"/>
    <dgm:cxn modelId="{0FB44725-FD3F-4038-AFF5-6197EB30B547}" type="presOf" srcId="{880544D1-99D7-4B49-B832-A7205FC61B57}" destId="{77126103-9276-4F59-BEBC-881D42CC76A6}" srcOrd="0" destOrd="0" presId="urn:microsoft.com/office/officeart/2005/8/layout/default"/>
    <dgm:cxn modelId="{AE0A1C3D-1A18-44DC-B9A9-A63FC05CDF78}" srcId="{788F3ACE-2D43-42C9-AF50-C16D5CD4880E}" destId="{69D1E71F-4556-435F-A895-E552955B9123}" srcOrd="2" destOrd="0" parTransId="{17A80928-5E16-4987-A7C3-A0B5FAB111AE}" sibTransId="{F9322410-206C-42C7-84F5-AA4AA89DD0C0}"/>
    <dgm:cxn modelId="{F00D3AA7-CE17-4405-B27B-AA7AFB3BA064}" srcId="{788F3ACE-2D43-42C9-AF50-C16D5CD4880E}" destId="{1C437449-8077-4EF9-BFB3-08EBD8A698C9}" srcOrd="4" destOrd="0" parTransId="{825414D2-7E54-4FF2-80C8-83B861177613}" sibTransId="{61951388-CA89-43F7-B445-B2124C106DF6}"/>
    <dgm:cxn modelId="{480C7646-1255-424B-BA28-E338AFC951BE}" type="presOf" srcId="{788F3ACE-2D43-42C9-AF50-C16D5CD4880E}" destId="{3BD37479-5B47-4307-8795-7F8CAA624C34}" srcOrd="0" destOrd="0" presId="urn:microsoft.com/office/officeart/2005/8/layout/default"/>
    <dgm:cxn modelId="{938B6353-6AE1-4342-AE8C-AADA971D20A6}" type="presOf" srcId="{A3A47D53-9CCA-4B9C-B90C-964C5069BDC6}" destId="{C76936A4-8633-4835-83E3-C4897F09D639}" srcOrd="0" destOrd="0" presId="urn:microsoft.com/office/officeart/2005/8/layout/default"/>
    <dgm:cxn modelId="{60DED5D8-8D57-42FA-A615-901123F5AC0D}" srcId="{788F3ACE-2D43-42C9-AF50-C16D5CD4880E}" destId="{A3A47D53-9CCA-4B9C-B90C-964C5069BDC6}" srcOrd="1" destOrd="0" parTransId="{394C40CF-253D-4179-888B-43FB5035DEDD}" sibTransId="{1C9D6805-930D-49EE-B7A8-BF1003D6D435}"/>
    <dgm:cxn modelId="{2758BC07-AA7F-4C15-9D1F-09FCCB404750}" type="presParOf" srcId="{3BD37479-5B47-4307-8795-7F8CAA624C34}" destId="{A3B7EDD4-F0EA-46CA-A1F0-2D7C77E6E087}" srcOrd="0" destOrd="0" presId="urn:microsoft.com/office/officeart/2005/8/layout/default"/>
    <dgm:cxn modelId="{BCAA85C1-FB5C-43A3-89C8-150978A00767}" type="presParOf" srcId="{3BD37479-5B47-4307-8795-7F8CAA624C34}" destId="{C981F12D-EA67-49B1-B222-10DCEC04CAC8}" srcOrd="1" destOrd="0" presId="urn:microsoft.com/office/officeart/2005/8/layout/default"/>
    <dgm:cxn modelId="{9EC437E4-90F5-4A4D-8C9E-44F0FEAED8B4}" type="presParOf" srcId="{3BD37479-5B47-4307-8795-7F8CAA624C34}" destId="{C76936A4-8633-4835-83E3-C4897F09D639}" srcOrd="2" destOrd="0" presId="urn:microsoft.com/office/officeart/2005/8/layout/default"/>
    <dgm:cxn modelId="{6FE86550-D19F-40C2-B2A9-B8B24897BA29}" type="presParOf" srcId="{3BD37479-5B47-4307-8795-7F8CAA624C34}" destId="{2B9F6070-26D2-415C-89D2-713DC7F3F225}" srcOrd="3" destOrd="0" presId="urn:microsoft.com/office/officeart/2005/8/layout/default"/>
    <dgm:cxn modelId="{0C908C72-701F-4729-919E-CEC372439FDC}" type="presParOf" srcId="{3BD37479-5B47-4307-8795-7F8CAA624C34}" destId="{EA092300-F6AF-487A-ADCA-749764C7FE49}" srcOrd="4" destOrd="0" presId="urn:microsoft.com/office/officeart/2005/8/layout/default"/>
    <dgm:cxn modelId="{BC759341-01DE-4AD9-8E81-7DC65CC17FCA}" type="presParOf" srcId="{3BD37479-5B47-4307-8795-7F8CAA624C34}" destId="{B4A0EF3B-80F4-4424-AB0D-FDBAF5A84EFE}" srcOrd="5" destOrd="0" presId="urn:microsoft.com/office/officeart/2005/8/layout/default"/>
    <dgm:cxn modelId="{DB324DE2-E210-4F4F-BC58-ED2DA1D2AB9F}" type="presParOf" srcId="{3BD37479-5B47-4307-8795-7F8CAA624C34}" destId="{77126103-9276-4F59-BEBC-881D42CC76A6}" srcOrd="6" destOrd="0" presId="urn:microsoft.com/office/officeart/2005/8/layout/default"/>
    <dgm:cxn modelId="{C60C29E5-354D-43C8-86AF-808A01D64201}" type="presParOf" srcId="{3BD37479-5B47-4307-8795-7F8CAA624C34}" destId="{775998D5-E974-4246-9353-4D2F2E22E0E3}" srcOrd="7" destOrd="0" presId="urn:microsoft.com/office/officeart/2005/8/layout/default"/>
    <dgm:cxn modelId="{6F04A592-0ABE-426A-9435-FBAF09903C5D}" type="presParOf" srcId="{3BD37479-5B47-4307-8795-7F8CAA624C34}" destId="{9F9804CC-6A75-47DB-86A8-167224B7EE7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26DDA7-941E-46EB-AA0B-32C38DC6E41A}" type="doc">
      <dgm:prSet loTypeId="urn:microsoft.com/office/officeart/2005/8/layout/arrow1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CE7C8A1-7231-4F82-BC4D-C726648CDAFF}">
      <dgm:prSet phldrT="[Κείμενο]"/>
      <dgm:spPr/>
      <dgm:t>
        <a:bodyPr/>
        <a:lstStyle/>
        <a:p>
          <a:r>
            <a:rPr lang="en-US" dirty="0" smtClean="0">
              <a:latin typeface="Anita  Semi-square" panose="02000000000000080000" pitchFamily="2" charset="0"/>
            </a:rPr>
            <a:t>Our product will be available to everyone in:</a:t>
          </a:r>
        </a:p>
        <a:p>
          <a:r>
            <a:rPr lang="en-US" dirty="0" smtClean="0">
              <a:latin typeface="Anita  Semi-square" panose="02000000000000080000" pitchFamily="2" charset="0"/>
            </a:rPr>
            <a:t>1. Pharmacies</a:t>
          </a:r>
        </a:p>
        <a:p>
          <a:r>
            <a:rPr lang="en-US" dirty="0" smtClean="0">
              <a:latin typeface="Anita  Semi-square" panose="02000000000000080000" pitchFamily="2" charset="0"/>
            </a:rPr>
            <a:t>2. Facilities for medical equipment</a:t>
          </a:r>
        </a:p>
      </dgm:t>
    </dgm:pt>
    <dgm:pt modelId="{03B8A87C-9C39-44A5-AF02-54F069CE66C8}" type="parTrans" cxnId="{2CC5D0CC-CE0B-4143-B75E-9C3143C079A2}">
      <dgm:prSet/>
      <dgm:spPr/>
      <dgm:t>
        <a:bodyPr/>
        <a:lstStyle/>
        <a:p>
          <a:endParaRPr lang="el-GR"/>
        </a:p>
      </dgm:t>
    </dgm:pt>
    <dgm:pt modelId="{674CEF43-4CF7-4463-AD0B-56810A93FF2A}" type="sibTrans" cxnId="{2CC5D0CC-CE0B-4143-B75E-9C3143C079A2}">
      <dgm:prSet/>
      <dgm:spPr/>
      <dgm:t>
        <a:bodyPr/>
        <a:lstStyle/>
        <a:p>
          <a:endParaRPr lang="el-GR"/>
        </a:p>
      </dgm:t>
    </dgm:pt>
    <dgm:pt modelId="{357A2B75-1B5A-4727-AFDB-026578C1A297}">
      <dgm:prSet phldrT="[Κείμενο]"/>
      <dgm:spPr/>
      <dgm:t>
        <a:bodyPr/>
        <a:lstStyle/>
        <a:p>
          <a:r>
            <a:rPr lang="en-US" dirty="0" smtClean="0">
              <a:latin typeface="Anita  Semi-square" panose="02000000000000080000" pitchFamily="2" charset="0"/>
            </a:rPr>
            <a:t>Our main competitors will be </a:t>
          </a:r>
          <a:r>
            <a:rPr lang="en-US" b="1" dirty="0" smtClean="0">
              <a:latin typeface="Anita  Semi-square" panose="02000000000000080000" pitchFamily="2" charset="0"/>
            </a:rPr>
            <a:t>the industrial sector of medical supplies</a:t>
          </a:r>
          <a:r>
            <a:rPr lang="en-US" dirty="0" smtClean="0">
              <a:latin typeface="Anita  Semi-square" panose="02000000000000080000" pitchFamily="2" charset="0"/>
            </a:rPr>
            <a:t>, especially those who produce </a:t>
          </a:r>
          <a:r>
            <a:rPr lang="en-US" b="1" i="0" dirty="0" smtClean="0">
              <a:latin typeface="Anita  Semi-square" panose="02000000000000080000" pitchFamily="2" charset="0"/>
            </a:rPr>
            <a:t>regular stethoscopes</a:t>
          </a:r>
          <a:r>
            <a:rPr lang="en-US" dirty="0" smtClean="0">
              <a:latin typeface="Anita  Semi-square" panose="02000000000000080000" pitchFamily="2" charset="0"/>
            </a:rPr>
            <a:t>.</a:t>
          </a:r>
          <a:endParaRPr lang="el-GR" dirty="0">
            <a:latin typeface="Anita  Semi-square" panose="02000000000000080000" pitchFamily="2" charset="0"/>
          </a:endParaRPr>
        </a:p>
      </dgm:t>
    </dgm:pt>
    <dgm:pt modelId="{946C7DCE-DB39-49EC-B9A5-10128B15E2EF}" type="parTrans" cxnId="{99FD4911-2C79-430D-A1E6-8B40B133B553}">
      <dgm:prSet/>
      <dgm:spPr/>
      <dgm:t>
        <a:bodyPr/>
        <a:lstStyle/>
        <a:p>
          <a:endParaRPr lang="el-GR"/>
        </a:p>
      </dgm:t>
    </dgm:pt>
    <dgm:pt modelId="{55D0B139-837E-492C-8500-9D77074C2D40}" type="sibTrans" cxnId="{99FD4911-2C79-430D-A1E6-8B40B133B553}">
      <dgm:prSet/>
      <dgm:spPr/>
      <dgm:t>
        <a:bodyPr/>
        <a:lstStyle/>
        <a:p>
          <a:endParaRPr lang="el-GR"/>
        </a:p>
      </dgm:t>
    </dgm:pt>
    <dgm:pt modelId="{CEF36FB2-112D-4DED-8215-5A88303CA969}" type="pres">
      <dgm:prSet presAssocID="{7E26DDA7-941E-46EB-AA0B-32C38DC6E41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C3CC264-0B92-4E25-9F0F-74A7D6FF7217}" type="pres">
      <dgm:prSet presAssocID="{CCE7C8A1-7231-4F82-BC4D-C726648CDAFF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5057510-AD80-437C-A501-0D29B145B63C}" type="pres">
      <dgm:prSet presAssocID="{357A2B75-1B5A-4727-AFDB-026578C1A297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3DA4C23-26CC-45C6-95E9-FD577BD45186}" type="presOf" srcId="{357A2B75-1B5A-4727-AFDB-026578C1A297}" destId="{E5057510-AD80-437C-A501-0D29B145B63C}" srcOrd="0" destOrd="0" presId="urn:microsoft.com/office/officeart/2005/8/layout/arrow1"/>
    <dgm:cxn modelId="{99FD4911-2C79-430D-A1E6-8B40B133B553}" srcId="{7E26DDA7-941E-46EB-AA0B-32C38DC6E41A}" destId="{357A2B75-1B5A-4727-AFDB-026578C1A297}" srcOrd="1" destOrd="0" parTransId="{946C7DCE-DB39-49EC-B9A5-10128B15E2EF}" sibTransId="{55D0B139-837E-492C-8500-9D77074C2D40}"/>
    <dgm:cxn modelId="{C6BE4144-DADD-49D5-8DE5-E15B78C3EE2A}" type="presOf" srcId="{CCE7C8A1-7231-4F82-BC4D-C726648CDAFF}" destId="{DC3CC264-0B92-4E25-9F0F-74A7D6FF7217}" srcOrd="0" destOrd="0" presId="urn:microsoft.com/office/officeart/2005/8/layout/arrow1"/>
    <dgm:cxn modelId="{2CC5D0CC-CE0B-4143-B75E-9C3143C079A2}" srcId="{7E26DDA7-941E-46EB-AA0B-32C38DC6E41A}" destId="{CCE7C8A1-7231-4F82-BC4D-C726648CDAFF}" srcOrd="0" destOrd="0" parTransId="{03B8A87C-9C39-44A5-AF02-54F069CE66C8}" sibTransId="{674CEF43-4CF7-4463-AD0B-56810A93FF2A}"/>
    <dgm:cxn modelId="{4A5F1791-F360-4391-B67F-7F7C2DC84C66}" type="presOf" srcId="{7E26DDA7-941E-46EB-AA0B-32C38DC6E41A}" destId="{CEF36FB2-112D-4DED-8215-5A88303CA969}" srcOrd="0" destOrd="0" presId="urn:microsoft.com/office/officeart/2005/8/layout/arrow1"/>
    <dgm:cxn modelId="{49520B02-1A41-4007-9D42-79343AF6C0DE}" type="presParOf" srcId="{CEF36FB2-112D-4DED-8215-5A88303CA969}" destId="{DC3CC264-0B92-4E25-9F0F-74A7D6FF7217}" srcOrd="0" destOrd="0" presId="urn:microsoft.com/office/officeart/2005/8/layout/arrow1"/>
    <dgm:cxn modelId="{853B99BB-0D2B-4746-B0D7-EFA74A3B34BB}" type="presParOf" srcId="{CEF36FB2-112D-4DED-8215-5A88303CA969}" destId="{E5057510-AD80-437C-A501-0D29B145B63C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736B19-0CF5-43D6-8141-2C3053DC2115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944ECFD-219A-4513-9191-D4AD0E3E6D5F}">
      <dgm:prSet phldrT="[Κείμενο]" custT="1"/>
      <dgm:spPr/>
      <dgm:t>
        <a:bodyPr/>
        <a:lstStyle/>
        <a:p>
          <a:r>
            <a:rPr kumimoji="0" lang="en-US" sz="1800" b="1" i="0" u="none" strike="noStrike" kern="1200" cap="none" spc="0" normalizeH="0" baseline="0" noProof="0" smtClean="0">
              <a:ln/>
              <a:effectLst/>
              <a:uLnTx/>
              <a:uFillTx/>
              <a:latin typeface="Anita  Semi-square" panose="02000000000000080000" pitchFamily="2" charset="0"/>
            </a:rPr>
            <a:t>00302310190302</a:t>
          </a:r>
          <a:endParaRPr lang="el-GR" dirty="0"/>
        </a:p>
      </dgm:t>
    </dgm:pt>
    <dgm:pt modelId="{440E734D-66E5-4D5A-87D8-5108B901B3F1}" type="parTrans" cxnId="{A85D8247-F89B-40D4-B033-7E3F4FB42676}">
      <dgm:prSet/>
      <dgm:spPr/>
      <dgm:t>
        <a:bodyPr/>
        <a:lstStyle/>
        <a:p>
          <a:endParaRPr lang="el-GR"/>
        </a:p>
      </dgm:t>
    </dgm:pt>
    <dgm:pt modelId="{6C4BAC67-3372-449B-841A-66DBD908A539}" type="sibTrans" cxnId="{A85D8247-F89B-40D4-B033-7E3F4FB42676}">
      <dgm:prSet/>
      <dgm:spPr/>
      <dgm:t>
        <a:bodyPr/>
        <a:lstStyle/>
        <a:p>
          <a:endParaRPr lang="el-GR"/>
        </a:p>
      </dgm:t>
    </dgm:pt>
    <dgm:pt modelId="{586678B8-010E-4FEE-9C55-DC097FDE004F}">
      <dgm:prSet phldrT="[Κείμενο]" custT="1"/>
      <dgm:spPr/>
      <dgm:t>
        <a:bodyPr/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800" b="1" i="0" u="none" strike="noStrike" kern="1200" cap="none" spc="0" normalizeH="0" baseline="0" noProof="0" smtClean="0">
              <a:ln/>
              <a:effectLst/>
              <a:uLnTx/>
              <a:uFillTx/>
              <a:latin typeface="Anita  Semi-square" panose="02000000000000080000" pitchFamily="2" charset="0"/>
            </a:rPr>
            <a:t>asclepiusmed@ascnet.gr</a:t>
          </a:r>
          <a:endParaRPr lang="el-GR" dirty="0"/>
        </a:p>
      </dgm:t>
    </dgm:pt>
    <dgm:pt modelId="{36B94232-0191-4CF8-83AA-C94FCAF2061F}" type="parTrans" cxnId="{6463F129-1BFD-4066-940B-C1C3A4297278}">
      <dgm:prSet/>
      <dgm:spPr/>
      <dgm:t>
        <a:bodyPr/>
        <a:lstStyle/>
        <a:p>
          <a:endParaRPr lang="el-GR"/>
        </a:p>
      </dgm:t>
    </dgm:pt>
    <dgm:pt modelId="{2950499F-612E-4AAE-B253-8D7813525E1E}" type="sibTrans" cxnId="{6463F129-1BFD-4066-940B-C1C3A4297278}">
      <dgm:prSet/>
      <dgm:spPr/>
      <dgm:t>
        <a:bodyPr/>
        <a:lstStyle/>
        <a:p>
          <a:endParaRPr lang="el-GR"/>
        </a:p>
      </dgm:t>
    </dgm:pt>
    <dgm:pt modelId="{25A78448-BBF9-47AA-A256-347D204B9B1E}">
      <dgm:prSet phldrT="[Κείμενο]" custT="1"/>
      <dgm:spPr/>
      <dgm:t>
        <a:bodyPr/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800" b="1" i="0" u="none" strike="noStrike" kern="1200" cap="none" spc="0" normalizeH="0" baseline="0" noProof="0" smtClean="0">
              <a:ln/>
              <a:effectLst/>
              <a:uLnTx/>
              <a:uFillTx/>
              <a:latin typeface="Anita  Semi-square" panose="02000000000000080000" pitchFamily="2" charset="0"/>
            </a:rPr>
            <a:t>www.asclepiusmed.gr</a:t>
          </a:r>
          <a:endParaRPr lang="el-GR" dirty="0"/>
        </a:p>
      </dgm:t>
    </dgm:pt>
    <dgm:pt modelId="{6ED5BA5A-CD96-4325-9DCE-8875FC830311}" type="sibTrans" cxnId="{6F3C8A6F-0641-4D7C-BA48-CE8C8CE61652}">
      <dgm:prSet/>
      <dgm:spPr/>
      <dgm:t>
        <a:bodyPr/>
        <a:lstStyle/>
        <a:p>
          <a:endParaRPr lang="el-GR"/>
        </a:p>
      </dgm:t>
    </dgm:pt>
    <dgm:pt modelId="{A53665B5-EFC8-422B-8A2B-BB191556A7DD}" type="parTrans" cxnId="{6F3C8A6F-0641-4D7C-BA48-CE8C8CE61652}">
      <dgm:prSet/>
      <dgm:spPr/>
      <dgm:t>
        <a:bodyPr/>
        <a:lstStyle/>
        <a:p>
          <a:endParaRPr lang="el-GR"/>
        </a:p>
      </dgm:t>
    </dgm:pt>
    <dgm:pt modelId="{CF0591D5-013B-46B9-8938-9460F5C8C64E}">
      <dgm:prSet phldrT="[Κείμενο]" custT="1"/>
      <dgm:spPr/>
      <dgm:t>
        <a:bodyPr/>
        <a:lstStyle/>
        <a:p>
          <a:r>
            <a:rPr kumimoji="0" lang="en-US" sz="1800" b="1" i="0" u="none" strike="noStrike" kern="1200" cap="none" spc="0" normalizeH="0" baseline="0" noProof="0" smtClean="0">
              <a:ln/>
              <a:effectLst/>
              <a:uLnTx/>
              <a:uFillTx/>
              <a:latin typeface="Anita  Semi-square" panose="02000000000000080000" pitchFamily="2" charset="0"/>
            </a:rPr>
            <a:t>Asclepius Inc.</a:t>
          </a:r>
          <a:endParaRPr lang="el-GR" dirty="0"/>
        </a:p>
      </dgm:t>
    </dgm:pt>
    <dgm:pt modelId="{3D6E0086-03F8-4340-ACD6-636EBC9F2DC7}" type="parTrans" cxnId="{BAD8A2F6-2D6A-4E4D-9EBF-8F2C5519460C}">
      <dgm:prSet/>
      <dgm:spPr/>
      <dgm:t>
        <a:bodyPr/>
        <a:lstStyle/>
        <a:p>
          <a:endParaRPr lang="el-GR"/>
        </a:p>
      </dgm:t>
    </dgm:pt>
    <dgm:pt modelId="{AF2579FF-981F-427F-A2CA-D382B6FD7387}" type="sibTrans" cxnId="{BAD8A2F6-2D6A-4E4D-9EBF-8F2C5519460C}">
      <dgm:prSet/>
      <dgm:spPr/>
      <dgm:t>
        <a:bodyPr/>
        <a:lstStyle/>
        <a:p>
          <a:endParaRPr lang="el-GR"/>
        </a:p>
      </dgm:t>
    </dgm:pt>
    <dgm:pt modelId="{E1E858BD-2CDC-4F17-987A-170386AFC6FF}" type="pres">
      <dgm:prSet presAssocID="{D1736B19-0CF5-43D6-8141-2C3053DC211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l-GR"/>
        </a:p>
      </dgm:t>
    </dgm:pt>
    <dgm:pt modelId="{7B23FB71-91CB-4CE4-A8A0-F68F815ED7C4}" type="pres">
      <dgm:prSet presAssocID="{D1736B19-0CF5-43D6-8141-2C3053DC2115}" presName="Name1" presStyleCnt="0"/>
      <dgm:spPr/>
    </dgm:pt>
    <dgm:pt modelId="{502C2C16-8101-4E72-9C53-612439C7A040}" type="pres">
      <dgm:prSet presAssocID="{D1736B19-0CF5-43D6-8141-2C3053DC2115}" presName="cycle" presStyleCnt="0"/>
      <dgm:spPr/>
    </dgm:pt>
    <dgm:pt modelId="{5C340B4B-6F5E-414B-8C56-01855DB7F3BC}" type="pres">
      <dgm:prSet presAssocID="{D1736B19-0CF5-43D6-8141-2C3053DC2115}" presName="srcNode" presStyleLbl="node1" presStyleIdx="0" presStyleCnt="4"/>
      <dgm:spPr/>
    </dgm:pt>
    <dgm:pt modelId="{3CD9A31C-9672-4D35-BDDF-1246C006F980}" type="pres">
      <dgm:prSet presAssocID="{D1736B19-0CF5-43D6-8141-2C3053DC2115}" presName="conn" presStyleLbl="parChTrans1D2" presStyleIdx="0" presStyleCnt="1"/>
      <dgm:spPr/>
      <dgm:t>
        <a:bodyPr/>
        <a:lstStyle/>
        <a:p>
          <a:endParaRPr lang="el-GR"/>
        </a:p>
      </dgm:t>
    </dgm:pt>
    <dgm:pt modelId="{02F954B0-3954-4FA7-9C44-05B6DE652B94}" type="pres">
      <dgm:prSet presAssocID="{D1736B19-0CF5-43D6-8141-2C3053DC2115}" presName="extraNode" presStyleLbl="node1" presStyleIdx="0" presStyleCnt="4"/>
      <dgm:spPr/>
    </dgm:pt>
    <dgm:pt modelId="{FE627568-7A6F-4649-B3F0-23131B9FB43C}" type="pres">
      <dgm:prSet presAssocID="{D1736B19-0CF5-43D6-8141-2C3053DC2115}" presName="dstNode" presStyleLbl="node1" presStyleIdx="0" presStyleCnt="4"/>
      <dgm:spPr/>
    </dgm:pt>
    <dgm:pt modelId="{4AA23CCF-32F7-45DF-A1F5-95E56A9D3A9B}" type="pres">
      <dgm:prSet presAssocID="{B944ECFD-219A-4513-9191-D4AD0E3E6D5F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05F9837-3EEA-4919-9763-1F4F8902FD0F}" type="pres">
      <dgm:prSet presAssocID="{B944ECFD-219A-4513-9191-D4AD0E3E6D5F}" presName="accent_1" presStyleCnt="0"/>
      <dgm:spPr/>
    </dgm:pt>
    <dgm:pt modelId="{5B6B1A65-6DBB-454C-8988-8C43708E37C3}" type="pres">
      <dgm:prSet presAssocID="{B944ECFD-219A-4513-9191-D4AD0E3E6D5F}" presName="accentRepeatNode" presStyleLbl="solidFgAcc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8D7CA1B-AEFC-49A9-943C-4BB53F02AC7C}" type="pres">
      <dgm:prSet presAssocID="{586678B8-010E-4FEE-9C55-DC097FDE004F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C895E53-0C3D-417B-9B63-DC477E225527}" type="pres">
      <dgm:prSet presAssocID="{586678B8-010E-4FEE-9C55-DC097FDE004F}" presName="accent_2" presStyleCnt="0"/>
      <dgm:spPr/>
    </dgm:pt>
    <dgm:pt modelId="{1D9442BA-4998-48CA-AE83-DC8C4A1D5312}" type="pres">
      <dgm:prSet presAssocID="{586678B8-010E-4FEE-9C55-DC097FDE004F}" presName="accentRepeatNode" presStyleLbl="solidFgAcc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352DA13-2384-4665-8E4D-B10321DA77BB}" type="pres">
      <dgm:prSet presAssocID="{25A78448-BBF9-47AA-A256-347D204B9B1E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4F3EB6B-440B-4F80-B9FD-1B203BB8A12C}" type="pres">
      <dgm:prSet presAssocID="{25A78448-BBF9-47AA-A256-347D204B9B1E}" presName="accent_3" presStyleCnt="0"/>
      <dgm:spPr/>
    </dgm:pt>
    <dgm:pt modelId="{C797E323-A76F-4C1C-9C51-2B90888AD82A}" type="pres">
      <dgm:prSet presAssocID="{25A78448-BBF9-47AA-A256-347D204B9B1E}" presName="accentRepeatNode" presStyleLbl="solidFgAcc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D11AF845-3FA9-4B90-BDE4-9D9CF9A1CFE7}" type="pres">
      <dgm:prSet presAssocID="{CF0591D5-013B-46B9-8938-9460F5C8C64E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6E580BF-AF13-40D3-ABE4-6CBEA4C10F09}" type="pres">
      <dgm:prSet presAssocID="{CF0591D5-013B-46B9-8938-9460F5C8C64E}" presName="accent_4" presStyleCnt="0"/>
      <dgm:spPr/>
    </dgm:pt>
    <dgm:pt modelId="{AF66AE03-8E63-44B6-9105-DF588BC6E0A2}" type="pres">
      <dgm:prSet presAssocID="{CF0591D5-013B-46B9-8938-9460F5C8C64E}" presName="accentRepeatNode" presStyleLbl="solidFgAcc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A85D8247-F89B-40D4-B033-7E3F4FB42676}" srcId="{D1736B19-0CF5-43D6-8141-2C3053DC2115}" destId="{B944ECFD-219A-4513-9191-D4AD0E3E6D5F}" srcOrd="0" destOrd="0" parTransId="{440E734D-66E5-4D5A-87D8-5108B901B3F1}" sibTransId="{6C4BAC67-3372-449B-841A-66DBD908A539}"/>
    <dgm:cxn modelId="{6F3C8A6F-0641-4D7C-BA48-CE8C8CE61652}" srcId="{D1736B19-0CF5-43D6-8141-2C3053DC2115}" destId="{25A78448-BBF9-47AA-A256-347D204B9B1E}" srcOrd="2" destOrd="0" parTransId="{A53665B5-EFC8-422B-8A2B-BB191556A7DD}" sibTransId="{6ED5BA5A-CD96-4325-9DCE-8875FC830311}"/>
    <dgm:cxn modelId="{CDD8361E-7112-4E86-B3FA-86FB58EDEB41}" type="presOf" srcId="{6C4BAC67-3372-449B-841A-66DBD908A539}" destId="{3CD9A31C-9672-4D35-BDDF-1246C006F980}" srcOrd="0" destOrd="0" presId="urn:microsoft.com/office/officeart/2008/layout/VerticalCurvedList"/>
    <dgm:cxn modelId="{6463F129-1BFD-4066-940B-C1C3A4297278}" srcId="{D1736B19-0CF5-43D6-8141-2C3053DC2115}" destId="{586678B8-010E-4FEE-9C55-DC097FDE004F}" srcOrd="1" destOrd="0" parTransId="{36B94232-0191-4CF8-83AA-C94FCAF2061F}" sibTransId="{2950499F-612E-4AAE-B253-8D7813525E1E}"/>
    <dgm:cxn modelId="{91236224-1A3D-4518-90EB-2F80D58BF99F}" type="presOf" srcId="{25A78448-BBF9-47AA-A256-347D204B9B1E}" destId="{5352DA13-2384-4665-8E4D-B10321DA77BB}" srcOrd="0" destOrd="0" presId="urn:microsoft.com/office/officeart/2008/layout/VerticalCurvedList"/>
    <dgm:cxn modelId="{D9A8AC10-8F06-4381-A652-2103BCF5DFEE}" type="presOf" srcId="{586678B8-010E-4FEE-9C55-DC097FDE004F}" destId="{F8D7CA1B-AEFC-49A9-943C-4BB53F02AC7C}" srcOrd="0" destOrd="0" presId="urn:microsoft.com/office/officeart/2008/layout/VerticalCurvedList"/>
    <dgm:cxn modelId="{99CA77D1-4CEA-49FE-AA95-E31F5FFC7D7F}" type="presOf" srcId="{CF0591D5-013B-46B9-8938-9460F5C8C64E}" destId="{D11AF845-3FA9-4B90-BDE4-9D9CF9A1CFE7}" srcOrd="0" destOrd="0" presId="urn:microsoft.com/office/officeart/2008/layout/VerticalCurvedList"/>
    <dgm:cxn modelId="{BAD8A2F6-2D6A-4E4D-9EBF-8F2C5519460C}" srcId="{D1736B19-0CF5-43D6-8141-2C3053DC2115}" destId="{CF0591D5-013B-46B9-8938-9460F5C8C64E}" srcOrd="3" destOrd="0" parTransId="{3D6E0086-03F8-4340-ACD6-636EBC9F2DC7}" sibTransId="{AF2579FF-981F-427F-A2CA-D382B6FD7387}"/>
    <dgm:cxn modelId="{05B6E89D-92BF-4022-935A-6B4C3F300147}" type="presOf" srcId="{D1736B19-0CF5-43D6-8141-2C3053DC2115}" destId="{E1E858BD-2CDC-4F17-987A-170386AFC6FF}" srcOrd="0" destOrd="0" presId="urn:microsoft.com/office/officeart/2008/layout/VerticalCurvedList"/>
    <dgm:cxn modelId="{E8DD670F-69B2-48BC-9C51-A6E6CC36658B}" type="presOf" srcId="{B944ECFD-219A-4513-9191-D4AD0E3E6D5F}" destId="{4AA23CCF-32F7-45DF-A1F5-95E56A9D3A9B}" srcOrd="0" destOrd="0" presId="urn:microsoft.com/office/officeart/2008/layout/VerticalCurvedList"/>
    <dgm:cxn modelId="{6181CC67-BCC9-4B18-BC47-66D959CE856F}" type="presParOf" srcId="{E1E858BD-2CDC-4F17-987A-170386AFC6FF}" destId="{7B23FB71-91CB-4CE4-A8A0-F68F815ED7C4}" srcOrd="0" destOrd="0" presId="urn:microsoft.com/office/officeart/2008/layout/VerticalCurvedList"/>
    <dgm:cxn modelId="{C23E13BF-B031-4C6E-A6AD-16064C2AC459}" type="presParOf" srcId="{7B23FB71-91CB-4CE4-A8A0-F68F815ED7C4}" destId="{502C2C16-8101-4E72-9C53-612439C7A040}" srcOrd="0" destOrd="0" presId="urn:microsoft.com/office/officeart/2008/layout/VerticalCurvedList"/>
    <dgm:cxn modelId="{68E11664-48D8-4C04-B40D-73E53E3C24B5}" type="presParOf" srcId="{502C2C16-8101-4E72-9C53-612439C7A040}" destId="{5C340B4B-6F5E-414B-8C56-01855DB7F3BC}" srcOrd="0" destOrd="0" presId="urn:microsoft.com/office/officeart/2008/layout/VerticalCurvedList"/>
    <dgm:cxn modelId="{D769BA5C-E3C3-49E9-B5D3-67C3E5BAA3E6}" type="presParOf" srcId="{502C2C16-8101-4E72-9C53-612439C7A040}" destId="{3CD9A31C-9672-4D35-BDDF-1246C006F980}" srcOrd="1" destOrd="0" presId="urn:microsoft.com/office/officeart/2008/layout/VerticalCurvedList"/>
    <dgm:cxn modelId="{E9A247ED-B8BF-46FC-A40F-DDF843A79923}" type="presParOf" srcId="{502C2C16-8101-4E72-9C53-612439C7A040}" destId="{02F954B0-3954-4FA7-9C44-05B6DE652B94}" srcOrd="2" destOrd="0" presId="urn:microsoft.com/office/officeart/2008/layout/VerticalCurvedList"/>
    <dgm:cxn modelId="{8C16831D-1927-4A2F-986A-6BC33DE25B9F}" type="presParOf" srcId="{502C2C16-8101-4E72-9C53-612439C7A040}" destId="{FE627568-7A6F-4649-B3F0-23131B9FB43C}" srcOrd="3" destOrd="0" presId="urn:microsoft.com/office/officeart/2008/layout/VerticalCurvedList"/>
    <dgm:cxn modelId="{C4626D68-42D6-405F-AB3D-D4924D934066}" type="presParOf" srcId="{7B23FB71-91CB-4CE4-A8A0-F68F815ED7C4}" destId="{4AA23CCF-32F7-45DF-A1F5-95E56A9D3A9B}" srcOrd="1" destOrd="0" presId="urn:microsoft.com/office/officeart/2008/layout/VerticalCurvedList"/>
    <dgm:cxn modelId="{3A926242-6966-4C9A-A1E1-8BCE09D5FEE0}" type="presParOf" srcId="{7B23FB71-91CB-4CE4-A8A0-F68F815ED7C4}" destId="{605F9837-3EEA-4919-9763-1F4F8902FD0F}" srcOrd="2" destOrd="0" presId="urn:microsoft.com/office/officeart/2008/layout/VerticalCurvedList"/>
    <dgm:cxn modelId="{A05E77BC-5042-4A23-AC91-AD043041A6C4}" type="presParOf" srcId="{605F9837-3EEA-4919-9763-1F4F8902FD0F}" destId="{5B6B1A65-6DBB-454C-8988-8C43708E37C3}" srcOrd="0" destOrd="0" presId="urn:microsoft.com/office/officeart/2008/layout/VerticalCurvedList"/>
    <dgm:cxn modelId="{60C30570-FB3D-4291-9224-60BF5FDF740D}" type="presParOf" srcId="{7B23FB71-91CB-4CE4-A8A0-F68F815ED7C4}" destId="{F8D7CA1B-AEFC-49A9-943C-4BB53F02AC7C}" srcOrd="3" destOrd="0" presId="urn:microsoft.com/office/officeart/2008/layout/VerticalCurvedList"/>
    <dgm:cxn modelId="{0D8B94A2-CC62-4592-92CE-9B3E53039474}" type="presParOf" srcId="{7B23FB71-91CB-4CE4-A8A0-F68F815ED7C4}" destId="{FC895E53-0C3D-417B-9B63-DC477E225527}" srcOrd="4" destOrd="0" presId="urn:microsoft.com/office/officeart/2008/layout/VerticalCurvedList"/>
    <dgm:cxn modelId="{50EC915D-3182-44B1-97EB-572612B291D4}" type="presParOf" srcId="{FC895E53-0C3D-417B-9B63-DC477E225527}" destId="{1D9442BA-4998-48CA-AE83-DC8C4A1D5312}" srcOrd="0" destOrd="0" presId="urn:microsoft.com/office/officeart/2008/layout/VerticalCurvedList"/>
    <dgm:cxn modelId="{7E1C7B00-AE09-4C24-85F6-E4627D504BD1}" type="presParOf" srcId="{7B23FB71-91CB-4CE4-A8A0-F68F815ED7C4}" destId="{5352DA13-2384-4665-8E4D-B10321DA77BB}" srcOrd="5" destOrd="0" presId="urn:microsoft.com/office/officeart/2008/layout/VerticalCurvedList"/>
    <dgm:cxn modelId="{700068CD-75A5-49EE-85E4-FDA941AA2B2E}" type="presParOf" srcId="{7B23FB71-91CB-4CE4-A8A0-F68F815ED7C4}" destId="{74F3EB6B-440B-4F80-B9FD-1B203BB8A12C}" srcOrd="6" destOrd="0" presId="urn:microsoft.com/office/officeart/2008/layout/VerticalCurvedList"/>
    <dgm:cxn modelId="{FDEEE9F5-F905-4508-BC3F-65B249E8203C}" type="presParOf" srcId="{74F3EB6B-440B-4F80-B9FD-1B203BB8A12C}" destId="{C797E323-A76F-4C1C-9C51-2B90888AD82A}" srcOrd="0" destOrd="0" presId="urn:microsoft.com/office/officeart/2008/layout/VerticalCurvedList"/>
    <dgm:cxn modelId="{CBB89684-D9F2-4FE7-AD1E-4C580E655263}" type="presParOf" srcId="{7B23FB71-91CB-4CE4-A8A0-F68F815ED7C4}" destId="{D11AF845-3FA9-4B90-BDE4-9D9CF9A1CFE7}" srcOrd="7" destOrd="0" presId="urn:microsoft.com/office/officeart/2008/layout/VerticalCurvedList"/>
    <dgm:cxn modelId="{777E621D-9ADC-49A7-B156-BA7B7DDD9902}" type="presParOf" srcId="{7B23FB71-91CB-4CE4-A8A0-F68F815ED7C4}" destId="{A6E580BF-AF13-40D3-ABE4-6CBEA4C10F09}" srcOrd="8" destOrd="0" presId="urn:microsoft.com/office/officeart/2008/layout/VerticalCurvedList"/>
    <dgm:cxn modelId="{EFC2660B-2A7E-4BEB-ABE2-670F1265A38A}" type="presParOf" srcId="{A6E580BF-AF13-40D3-ABE4-6CBEA4C10F09}" destId="{AF66AE03-8E63-44B6-9105-DF588BC6E0A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1953A-6354-4C04-AFBC-3931E6824FD8}">
      <dsp:nvSpPr>
        <dsp:cNvPr id="0" name=""/>
        <dsp:cNvSpPr/>
      </dsp:nvSpPr>
      <dsp:spPr>
        <a:xfrm>
          <a:off x="2118677" y="3511655"/>
          <a:ext cx="2478552" cy="213694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nita  Semi-square" panose="02000000000000080000" pitchFamily="2" charset="0"/>
            </a:rPr>
            <a:t>Provision of effective and efficient equipment to the doctors </a:t>
          </a:r>
          <a:endParaRPr lang="el-GR" sz="2000" kern="1200" dirty="0">
            <a:latin typeface="Anita  Semi-square" panose="02000000000000080000" pitchFamily="2" charset="0"/>
          </a:endParaRPr>
        </a:p>
      </dsp:txBody>
      <dsp:txXfrm>
        <a:off x="2503302" y="3843269"/>
        <a:ext cx="1709302" cy="1473716"/>
      </dsp:txXfrm>
    </dsp:sp>
    <dsp:sp modelId="{F5B202B7-1035-4714-9887-40F83A174792}">
      <dsp:nvSpPr>
        <dsp:cNvPr id="0" name=""/>
        <dsp:cNvSpPr/>
      </dsp:nvSpPr>
      <dsp:spPr>
        <a:xfrm>
          <a:off x="2183066" y="4455073"/>
          <a:ext cx="290193" cy="25011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C9FF5F-05E6-4C5C-B124-E9258D31CABB}">
      <dsp:nvSpPr>
        <dsp:cNvPr id="0" name=""/>
        <dsp:cNvSpPr/>
      </dsp:nvSpPr>
      <dsp:spPr>
        <a:xfrm>
          <a:off x="4201865" y="0"/>
          <a:ext cx="2478552" cy="2136944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826A5E-6836-42C9-B489-1124F57BAD98}">
      <dsp:nvSpPr>
        <dsp:cNvPr id="0" name=""/>
        <dsp:cNvSpPr/>
      </dsp:nvSpPr>
      <dsp:spPr>
        <a:xfrm>
          <a:off x="4265139" y="968230"/>
          <a:ext cx="290193" cy="25011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968DFE-D646-4C94-BC0D-40733F199E72}">
      <dsp:nvSpPr>
        <dsp:cNvPr id="0" name=""/>
        <dsp:cNvSpPr/>
      </dsp:nvSpPr>
      <dsp:spPr>
        <a:xfrm>
          <a:off x="4230298" y="2338453"/>
          <a:ext cx="2478552" cy="213694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nita  Semi-square" panose="02000000000000080000" pitchFamily="2" charset="0"/>
            </a:rPr>
            <a:t>Creation of innovative products with the role of consulting and aiding</a:t>
          </a:r>
          <a:endParaRPr lang="el-GR" sz="2000" kern="1200" dirty="0">
            <a:latin typeface="Anita  Semi-square" panose="02000000000000080000" pitchFamily="2" charset="0"/>
          </a:endParaRPr>
        </a:p>
      </dsp:txBody>
      <dsp:txXfrm>
        <a:off x="4614923" y="2670067"/>
        <a:ext cx="1709302" cy="1473716"/>
      </dsp:txXfrm>
    </dsp:sp>
    <dsp:sp modelId="{31CC4E1F-4211-48E0-8C11-FFEB6C4A2E20}">
      <dsp:nvSpPr>
        <dsp:cNvPr id="0" name=""/>
        <dsp:cNvSpPr/>
      </dsp:nvSpPr>
      <dsp:spPr>
        <a:xfrm>
          <a:off x="5924711" y="4190848"/>
          <a:ext cx="290193" cy="25011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FF7C55-C4F5-4F41-B062-35EED5D65089}">
      <dsp:nvSpPr>
        <dsp:cNvPr id="0" name=""/>
        <dsp:cNvSpPr/>
      </dsp:nvSpPr>
      <dsp:spPr>
        <a:xfrm>
          <a:off x="6341919" y="3511655"/>
          <a:ext cx="2478552" cy="2136944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124A8F-9B5B-4B86-B104-0364AA2974C3}">
      <dsp:nvSpPr>
        <dsp:cNvPr id="0" name=""/>
        <dsp:cNvSpPr/>
      </dsp:nvSpPr>
      <dsp:spPr>
        <a:xfrm>
          <a:off x="6406308" y="4455073"/>
          <a:ext cx="290193" cy="25011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49B943-9CD5-4A7F-9768-163C93AEFEC3}">
      <dsp:nvSpPr>
        <dsp:cNvPr id="0" name=""/>
        <dsp:cNvSpPr/>
      </dsp:nvSpPr>
      <dsp:spPr>
        <a:xfrm>
          <a:off x="2118677" y="1170332"/>
          <a:ext cx="2478552" cy="213694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nita  Semi-square" panose="02000000000000080000" pitchFamily="2" charset="0"/>
            </a:rPr>
            <a:t>Development of easy-to-use products for all age groups</a:t>
          </a:r>
          <a:endParaRPr lang="el-GR" sz="2000" kern="1200" dirty="0">
            <a:latin typeface="Anita  Semi-square" panose="02000000000000080000" pitchFamily="2" charset="0"/>
          </a:endParaRPr>
        </a:p>
      </dsp:txBody>
      <dsp:txXfrm>
        <a:off x="2503302" y="1501946"/>
        <a:ext cx="1709302" cy="1473716"/>
      </dsp:txXfrm>
    </dsp:sp>
    <dsp:sp modelId="{E8A4EA28-91E6-4800-A46F-2719A7B86855}">
      <dsp:nvSpPr>
        <dsp:cNvPr id="0" name=""/>
        <dsp:cNvSpPr/>
      </dsp:nvSpPr>
      <dsp:spPr>
        <a:xfrm>
          <a:off x="3798977" y="1216627"/>
          <a:ext cx="290193" cy="25011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4F24F8-70E5-418B-BAC8-B2DB70D7B35E}">
      <dsp:nvSpPr>
        <dsp:cNvPr id="0" name=""/>
        <dsp:cNvSpPr/>
      </dsp:nvSpPr>
      <dsp:spPr>
        <a:xfrm>
          <a:off x="3" y="2357432"/>
          <a:ext cx="2478552" cy="2136944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271B7-3651-496F-A4DA-CD81AC7FBFF3}">
      <dsp:nvSpPr>
        <dsp:cNvPr id="0" name=""/>
        <dsp:cNvSpPr/>
      </dsp:nvSpPr>
      <dsp:spPr>
        <a:xfrm>
          <a:off x="1701287" y="4191134"/>
          <a:ext cx="290193" cy="25011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6B09E-DAF8-409E-B64A-55FFDE349799}" type="datetimeFigureOut">
              <a:rPr lang="hr-HR" smtClean="0"/>
              <a:pPr/>
              <a:t>24.2.2019.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C39AC-95B1-49F5-B266-0D91777A0CA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5918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C39AC-95B1-49F5-B266-0D91777A0CA2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8219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143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331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rgbClr val="0070A2"/>
            </a:gs>
            <a:gs pos="100000">
              <a:srgbClr val="001236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822326"/>
          </a:xfrm>
        </p:spPr>
        <p:txBody>
          <a:bodyPr>
            <a:normAutofit/>
          </a:bodyPr>
          <a:lstStyle>
            <a:lvl1pPr algn="l">
              <a:defRPr sz="4800" b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32126"/>
            <a:ext cx="6400800" cy="6858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8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98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36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73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85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15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59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86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34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448"/>
            <a:ext cx="8229600" cy="792162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42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80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12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68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9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71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0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rgbClr val="0070A2"/>
            </a:gs>
            <a:gs pos="100000">
              <a:srgbClr val="001236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822326"/>
          </a:xfrm>
        </p:spPr>
        <p:txBody>
          <a:bodyPr>
            <a:normAutofit/>
          </a:bodyPr>
          <a:lstStyle>
            <a:lvl1pPr algn="l">
              <a:defRPr sz="4800" b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32126"/>
            <a:ext cx="6400800" cy="6858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8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09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42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21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298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89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0070A2"/>
            </a:gs>
            <a:gs pos="100000">
              <a:srgbClr val="001236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16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69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35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92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90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86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16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58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84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0070A2"/>
            </a:gs>
            <a:gs pos="100000">
              <a:srgbClr val="001236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48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589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4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42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D01C1-04BE-4996-AB3B-C87F51C2A1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90F8C-3D0D-4DB1-B2BD-1525EA5CE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48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942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D01C1-04BE-4996-AB3B-C87F51C2A1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90F8C-3D0D-4DB1-B2BD-1525EA5CE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1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e01.alicdn.com/kf/HTB1ZcnqRXXXXXa7aXXXq6xXFXXXU/Single-Head-Functionanl-Professional-Stethoscope-Medical-Equipment-Blood-Pressure-Aluminum-for-Medical-Staff-Doctors-Nurses.jpg" TargetMode="External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slidehunter.com/" TargetMode="External"/><Relationship Id="rId5" Type="http://schemas.openxmlformats.org/officeDocument/2006/relationships/hyperlink" Target="https://i0.wp.com/tmrresearchblog.com/wp-content/uploads/2018/02/Echocardiography-Devices-Market.jpg?fit=843,603&amp;ssl=1" TargetMode="External"/><Relationship Id="rId4" Type="http://schemas.openxmlformats.org/officeDocument/2006/relationships/hyperlink" Target="https://www.caregiverstress.com/wp-content/uploads/2012/04/home-medical-equip-480x450.jp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A2"/>
            </a:gs>
            <a:gs pos="100000">
              <a:srgbClr val="001236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9"/>
          <p:cNvSpPr>
            <a:spLocks/>
          </p:cNvSpPr>
          <p:nvPr/>
        </p:nvSpPr>
        <p:spPr bwMode="auto">
          <a:xfrm>
            <a:off x="-108520" y="4509120"/>
            <a:ext cx="9721080" cy="1980634"/>
          </a:xfrm>
          <a:custGeom>
            <a:avLst/>
            <a:gdLst>
              <a:gd name="T0" fmla="*/ 0 w 2871"/>
              <a:gd name="T1" fmla="*/ 425 h 819"/>
              <a:gd name="T2" fmla="*/ 101 w 2871"/>
              <a:gd name="T3" fmla="*/ 425 h 819"/>
              <a:gd name="T4" fmla="*/ 113 w 2871"/>
              <a:gd name="T5" fmla="*/ 423 h 819"/>
              <a:gd name="T6" fmla="*/ 127 w 2871"/>
              <a:gd name="T7" fmla="*/ 399 h 819"/>
              <a:gd name="T8" fmla="*/ 147 w 2871"/>
              <a:gd name="T9" fmla="*/ 423 h 819"/>
              <a:gd name="T10" fmla="*/ 168 w 2871"/>
              <a:gd name="T11" fmla="*/ 461 h 819"/>
              <a:gd name="T12" fmla="*/ 191 w 2871"/>
              <a:gd name="T13" fmla="*/ 353 h 819"/>
              <a:gd name="T14" fmla="*/ 217 w 2871"/>
              <a:gd name="T15" fmla="*/ 445 h 819"/>
              <a:gd name="T16" fmla="*/ 240 w 2871"/>
              <a:gd name="T17" fmla="*/ 425 h 819"/>
              <a:gd name="T18" fmla="*/ 714 w 2871"/>
              <a:gd name="T19" fmla="*/ 425 h 819"/>
              <a:gd name="T20" fmla="*/ 721 w 2871"/>
              <a:gd name="T21" fmla="*/ 433 h 819"/>
              <a:gd name="T22" fmla="*/ 734 w 2871"/>
              <a:gd name="T23" fmla="*/ 454 h 819"/>
              <a:gd name="T24" fmla="*/ 761 w 2871"/>
              <a:gd name="T25" fmla="*/ 423 h 819"/>
              <a:gd name="T26" fmla="*/ 788 w 2871"/>
              <a:gd name="T27" fmla="*/ 320 h 819"/>
              <a:gd name="T28" fmla="*/ 818 w 2871"/>
              <a:gd name="T29" fmla="*/ 513 h 819"/>
              <a:gd name="T30" fmla="*/ 843 w 2871"/>
              <a:gd name="T31" fmla="*/ 383 h 819"/>
              <a:gd name="T32" fmla="*/ 866 w 2871"/>
              <a:gd name="T33" fmla="*/ 425 h 819"/>
              <a:gd name="T34" fmla="*/ 1370 w 2871"/>
              <a:gd name="T35" fmla="*/ 425 h 819"/>
              <a:gd name="T36" fmla="*/ 1380 w 2871"/>
              <a:gd name="T37" fmla="*/ 412 h 819"/>
              <a:gd name="T38" fmla="*/ 1402 w 2871"/>
              <a:gd name="T39" fmla="*/ 379 h 819"/>
              <a:gd name="T40" fmla="*/ 1445 w 2871"/>
              <a:gd name="T41" fmla="*/ 429 h 819"/>
              <a:gd name="T42" fmla="*/ 1491 w 2871"/>
              <a:gd name="T43" fmla="*/ 667 h 819"/>
              <a:gd name="T44" fmla="*/ 1535 w 2871"/>
              <a:gd name="T45" fmla="*/ 210 h 819"/>
              <a:gd name="T46" fmla="*/ 1577 w 2871"/>
              <a:gd name="T47" fmla="*/ 492 h 819"/>
              <a:gd name="T48" fmla="*/ 1614 w 2871"/>
              <a:gd name="T49" fmla="*/ 425 h 819"/>
              <a:gd name="T50" fmla="*/ 2222 w 2871"/>
              <a:gd name="T51" fmla="*/ 425 h 819"/>
              <a:gd name="T52" fmla="*/ 2232 w 2871"/>
              <a:gd name="T53" fmla="*/ 414 h 819"/>
              <a:gd name="T54" fmla="*/ 2248 w 2871"/>
              <a:gd name="T55" fmla="*/ 355 h 819"/>
              <a:gd name="T56" fmla="*/ 2304 w 2871"/>
              <a:gd name="T57" fmla="*/ 397 h 819"/>
              <a:gd name="T58" fmla="*/ 2346 w 2871"/>
              <a:gd name="T59" fmla="*/ 1 h 819"/>
              <a:gd name="T60" fmla="*/ 2411 w 2871"/>
              <a:gd name="T61" fmla="*/ 819 h 819"/>
              <a:gd name="T62" fmla="*/ 2451 w 2871"/>
              <a:gd name="T63" fmla="*/ 415 h 819"/>
              <a:gd name="T64" fmla="*/ 2502 w 2871"/>
              <a:gd name="T65" fmla="*/ 482 h 819"/>
              <a:gd name="T66" fmla="*/ 2549 w 2871"/>
              <a:gd name="T67" fmla="*/ 299 h 819"/>
              <a:gd name="T68" fmla="*/ 2583 w 2871"/>
              <a:gd name="T69" fmla="*/ 394 h 819"/>
              <a:gd name="T70" fmla="*/ 2604 w 2871"/>
              <a:gd name="T71" fmla="*/ 415 h 819"/>
              <a:gd name="T72" fmla="*/ 2871 w 2871"/>
              <a:gd name="T73" fmla="*/ 415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871" h="819">
                <a:moveTo>
                  <a:pt x="0" y="425"/>
                </a:moveTo>
                <a:cubicBezTo>
                  <a:pt x="101" y="425"/>
                  <a:pt x="101" y="425"/>
                  <a:pt x="101" y="425"/>
                </a:cubicBezTo>
                <a:cubicBezTo>
                  <a:pt x="106" y="425"/>
                  <a:pt x="110" y="425"/>
                  <a:pt x="113" y="423"/>
                </a:cubicBezTo>
                <a:cubicBezTo>
                  <a:pt x="117" y="420"/>
                  <a:pt x="120" y="397"/>
                  <a:pt x="127" y="399"/>
                </a:cubicBezTo>
                <a:cubicBezTo>
                  <a:pt x="132" y="401"/>
                  <a:pt x="128" y="424"/>
                  <a:pt x="147" y="423"/>
                </a:cubicBezTo>
                <a:cubicBezTo>
                  <a:pt x="162" y="422"/>
                  <a:pt x="158" y="461"/>
                  <a:pt x="168" y="461"/>
                </a:cubicBezTo>
                <a:cubicBezTo>
                  <a:pt x="178" y="462"/>
                  <a:pt x="182" y="354"/>
                  <a:pt x="191" y="353"/>
                </a:cubicBezTo>
                <a:cubicBezTo>
                  <a:pt x="201" y="352"/>
                  <a:pt x="210" y="444"/>
                  <a:pt x="217" y="445"/>
                </a:cubicBezTo>
                <a:cubicBezTo>
                  <a:pt x="225" y="446"/>
                  <a:pt x="233" y="425"/>
                  <a:pt x="240" y="425"/>
                </a:cubicBezTo>
                <a:cubicBezTo>
                  <a:pt x="246" y="425"/>
                  <a:pt x="714" y="425"/>
                  <a:pt x="714" y="425"/>
                </a:cubicBezTo>
                <a:cubicBezTo>
                  <a:pt x="719" y="425"/>
                  <a:pt x="720" y="430"/>
                  <a:pt x="721" y="433"/>
                </a:cubicBezTo>
                <a:cubicBezTo>
                  <a:pt x="722" y="437"/>
                  <a:pt x="727" y="456"/>
                  <a:pt x="734" y="454"/>
                </a:cubicBezTo>
                <a:cubicBezTo>
                  <a:pt x="741" y="452"/>
                  <a:pt x="746" y="410"/>
                  <a:pt x="761" y="423"/>
                </a:cubicBezTo>
                <a:cubicBezTo>
                  <a:pt x="775" y="436"/>
                  <a:pt x="777" y="320"/>
                  <a:pt x="788" y="320"/>
                </a:cubicBezTo>
                <a:cubicBezTo>
                  <a:pt x="798" y="320"/>
                  <a:pt x="809" y="514"/>
                  <a:pt x="818" y="513"/>
                </a:cubicBezTo>
                <a:cubicBezTo>
                  <a:pt x="828" y="512"/>
                  <a:pt x="835" y="382"/>
                  <a:pt x="843" y="383"/>
                </a:cubicBezTo>
                <a:cubicBezTo>
                  <a:pt x="851" y="385"/>
                  <a:pt x="860" y="425"/>
                  <a:pt x="866" y="425"/>
                </a:cubicBezTo>
                <a:cubicBezTo>
                  <a:pt x="873" y="425"/>
                  <a:pt x="1370" y="425"/>
                  <a:pt x="1370" y="425"/>
                </a:cubicBezTo>
                <a:cubicBezTo>
                  <a:pt x="1377" y="425"/>
                  <a:pt x="1379" y="418"/>
                  <a:pt x="1380" y="412"/>
                </a:cubicBezTo>
                <a:cubicBezTo>
                  <a:pt x="1382" y="407"/>
                  <a:pt x="1391" y="376"/>
                  <a:pt x="1402" y="379"/>
                </a:cubicBezTo>
                <a:cubicBezTo>
                  <a:pt x="1412" y="382"/>
                  <a:pt x="1421" y="450"/>
                  <a:pt x="1445" y="429"/>
                </a:cubicBezTo>
                <a:cubicBezTo>
                  <a:pt x="1468" y="408"/>
                  <a:pt x="1474" y="668"/>
                  <a:pt x="1491" y="667"/>
                </a:cubicBezTo>
                <a:cubicBezTo>
                  <a:pt x="1507" y="667"/>
                  <a:pt x="1520" y="208"/>
                  <a:pt x="1535" y="210"/>
                </a:cubicBezTo>
                <a:cubicBezTo>
                  <a:pt x="1551" y="212"/>
                  <a:pt x="1564" y="494"/>
                  <a:pt x="1577" y="492"/>
                </a:cubicBezTo>
                <a:cubicBezTo>
                  <a:pt x="1589" y="490"/>
                  <a:pt x="1604" y="425"/>
                  <a:pt x="1614" y="425"/>
                </a:cubicBezTo>
                <a:cubicBezTo>
                  <a:pt x="1625" y="425"/>
                  <a:pt x="2095" y="425"/>
                  <a:pt x="2222" y="425"/>
                </a:cubicBezTo>
                <a:cubicBezTo>
                  <a:pt x="2228" y="424"/>
                  <a:pt x="2230" y="420"/>
                  <a:pt x="2232" y="414"/>
                </a:cubicBezTo>
                <a:cubicBezTo>
                  <a:pt x="2234" y="407"/>
                  <a:pt x="2236" y="358"/>
                  <a:pt x="2248" y="355"/>
                </a:cubicBezTo>
                <a:cubicBezTo>
                  <a:pt x="2260" y="353"/>
                  <a:pt x="2287" y="456"/>
                  <a:pt x="2304" y="397"/>
                </a:cubicBezTo>
                <a:cubicBezTo>
                  <a:pt x="2320" y="338"/>
                  <a:pt x="2326" y="0"/>
                  <a:pt x="2346" y="1"/>
                </a:cubicBezTo>
                <a:cubicBezTo>
                  <a:pt x="2366" y="3"/>
                  <a:pt x="2393" y="819"/>
                  <a:pt x="2411" y="819"/>
                </a:cubicBezTo>
                <a:cubicBezTo>
                  <a:pt x="2430" y="819"/>
                  <a:pt x="2436" y="471"/>
                  <a:pt x="2451" y="415"/>
                </a:cubicBezTo>
                <a:cubicBezTo>
                  <a:pt x="2466" y="359"/>
                  <a:pt x="2485" y="502"/>
                  <a:pt x="2502" y="482"/>
                </a:cubicBezTo>
                <a:cubicBezTo>
                  <a:pt x="2518" y="463"/>
                  <a:pt x="2536" y="314"/>
                  <a:pt x="2549" y="299"/>
                </a:cubicBezTo>
                <a:cubicBezTo>
                  <a:pt x="2563" y="284"/>
                  <a:pt x="2577" y="383"/>
                  <a:pt x="2583" y="394"/>
                </a:cubicBezTo>
                <a:cubicBezTo>
                  <a:pt x="2588" y="406"/>
                  <a:pt x="2594" y="414"/>
                  <a:pt x="2604" y="415"/>
                </a:cubicBezTo>
                <a:cubicBezTo>
                  <a:pt x="2871" y="415"/>
                  <a:pt x="2871" y="415"/>
                  <a:pt x="2871" y="415"/>
                </a:cubicBezTo>
              </a:path>
            </a:pathLst>
          </a:custGeom>
          <a:ln w="38100" cap="rnd">
            <a:solidFill>
              <a:srgbClr val="00E7E2"/>
            </a:solidFill>
          </a:ln>
          <a:effectLst>
            <a:outerShdw blurRad="88900" algn="ctr" rotWithShape="0">
              <a:srgbClr val="01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059304" y="1041123"/>
            <a:ext cx="7149386" cy="1386962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latin typeface="Anita  Semi-square" panose="02000000000000080000" pitchFamily="2" charset="0"/>
              </a:rPr>
              <a:t>THE WIRELESS STETHOSCOPE</a:t>
            </a:r>
            <a:endParaRPr lang="hr-HR" sz="5400" b="1" dirty="0">
              <a:latin typeface="Anita  Semi-square" panose="02000000000000080000" pitchFamily="2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996585" y="3013482"/>
            <a:ext cx="7150829" cy="2071702"/>
          </a:xfrm>
        </p:spPr>
        <p:txBody>
          <a:bodyPr>
            <a:normAutofit lnSpcReduction="10000"/>
          </a:bodyPr>
          <a:lstStyle/>
          <a:p>
            <a:pPr marL="285750" indent="-285750" algn="ctr"/>
            <a:r>
              <a:rPr lang="en-US" sz="2600" b="1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Gougousis, Elias</a:t>
            </a:r>
            <a:endParaRPr lang="hr-HR" sz="2600" b="1" dirty="0">
              <a:solidFill>
                <a:schemeClr val="bg1"/>
              </a:solidFill>
              <a:latin typeface="Anita  Semi-square" panose="02000000000000080000" pitchFamily="2" charset="0"/>
            </a:endParaRPr>
          </a:p>
          <a:p>
            <a:pPr marL="285750" indent="-285750" algn="ctr"/>
            <a:r>
              <a:rPr lang="en-US" sz="2600" b="1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1</a:t>
            </a:r>
            <a:r>
              <a:rPr lang="en-US" sz="2600" b="1" baseline="30000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st</a:t>
            </a:r>
            <a:r>
              <a:rPr lang="en-US" sz="2600" b="1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 Experimental High School of Thessaloniki “</a:t>
            </a:r>
            <a:r>
              <a:rPr lang="en-US" sz="2600" b="1" dirty="0" err="1" smtClean="0">
                <a:solidFill>
                  <a:schemeClr val="bg1"/>
                </a:solidFill>
                <a:latin typeface="Anita  Semi-square" panose="02000000000000080000" pitchFamily="2" charset="0"/>
              </a:rPr>
              <a:t>Manolis</a:t>
            </a:r>
            <a:r>
              <a:rPr lang="en-US" sz="2600" b="1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nita  Semi-square" panose="02000000000000080000" pitchFamily="2" charset="0"/>
              </a:rPr>
              <a:t>Andronikos</a:t>
            </a:r>
            <a:r>
              <a:rPr lang="en-US" sz="2600" b="1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”</a:t>
            </a:r>
            <a:endParaRPr lang="hr-HR" sz="2600" b="1" dirty="0">
              <a:solidFill>
                <a:schemeClr val="bg1"/>
              </a:solidFill>
              <a:latin typeface="Anita  Semi-square" panose="02000000000000080000" pitchFamily="2" charset="0"/>
            </a:endParaRPr>
          </a:p>
          <a:p>
            <a:pPr marL="285750" indent="-285750" algn="ctr"/>
            <a:r>
              <a:rPr lang="en-US" sz="2200" b="1" dirty="0" err="1" smtClean="0">
                <a:solidFill>
                  <a:schemeClr val="bg1"/>
                </a:solidFill>
                <a:latin typeface="Anita  Semi-square" panose="02000000000000080000" pitchFamily="2" charset="0"/>
              </a:rPr>
              <a:t>Kleanthous</a:t>
            </a:r>
            <a:r>
              <a:rPr lang="en-US" sz="2200" b="1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 30 street</a:t>
            </a:r>
          </a:p>
          <a:p>
            <a:pPr marL="285750" indent="-285750" algn="ctr"/>
            <a:r>
              <a:rPr lang="en-US" sz="2200" b="1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5.12.2018</a:t>
            </a:r>
            <a:endParaRPr lang="hr-HR" sz="2200" b="1" dirty="0">
              <a:solidFill>
                <a:schemeClr val="bg1"/>
              </a:solidFill>
              <a:latin typeface="Anita  Semi-square" panose="02000000000000080000" pitchFamily="2" charset="0"/>
            </a:endParaRPr>
          </a:p>
          <a:p>
            <a:pPr algn="ctr"/>
            <a:endParaRPr lang="hr-HR" dirty="0">
              <a:solidFill>
                <a:schemeClr val="tx1"/>
              </a:solidFill>
              <a:latin typeface="Anita  Semi-square" panose="02000000000000080000" pitchFamily="2" charset="0"/>
            </a:endParaRPr>
          </a:p>
        </p:txBody>
      </p:sp>
      <p:pic>
        <p:nvPicPr>
          <p:cNvPr id="11" name="Picture 2" descr="Slikovni rezultat za erasmus+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7504" y="6006516"/>
            <a:ext cx="1368152" cy="8068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5"/>
          <p:cNvSpPr/>
          <p:nvPr/>
        </p:nvSpPr>
        <p:spPr>
          <a:xfrm>
            <a:off x="1118628" y="6608385"/>
            <a:ext cx="80253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r-HR" sz="1200" b="1" dirty="0">
                <a:solidFill>
                  <a:schemeClr val="bg1"/>
                </a:solidFill>
                <a:latin typeface="Anita  Semi-square" panose="02000000000000080000" pitchFamily="2" charset="0"/>
              </a:rPr>
              <a:t>ERASMUS+ INVENTORS AND INNOVATORS: OUR HERITAGE AND OUR FUTURE</a:t>
            </a:r>
          </a:p>
        </p:txBody>
      </p:sp>
      <p:pic>
        <p:nvPicPr>
          <p:cNvPr id="13" name="Εικόνα 12">
            <a:extLst>
              <a:ext uri="{FF2B5EF4-FFF2-40B4-BE49-F238E27FC236}">
                <a16:creationId xmlns:a16="http://schemas.microsoft.com/office/drawing/2014/main" xmlns="" id="{1FE53D4B-9629-4268-83D8-07FC1F14B9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19" y="1022438"/>
            <a:ext cx="1680967" cy="1424331"/>
          </a:xfrm>
          <a:prstGeom prst="rect">
            <a:avLst/>
          </a:prstGeom>
        </p:spPr>
      </p:pic>
      <p:pic>
        <p:nvPicPr>
          <p:cNvPr id="1026" name="Picture 2" descr="https://lh4.googleusercontent.com/F2e0EKRerAWMkL4fuxcXkZb_YErOcN7ZWIOPoKI6ed9AXIgraf59B2Bjg2gWDigrTha7YP-6ErTYO8DTzciWLqQjGrsqZtUOPHY4kmrm5KOt4u3RSEvQjivX_M2vADEs9EItn9ga8O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349" y="887150"/>
            <a:ext cx="1208681" cy="1694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212" y="5912373"/>
            <a:ext cx="97155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47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A2"/>
            </a:gs>
            <a:gs pos="100000">
              <a:srgbClr val="001236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20320" y="151414"/>
            <a:ext cx="8229600" cy="71596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nita  Semi-square" panose="02000000000000080000" pitchFamily="2" charset="0"/>
              </a:rPr>
              <a:t>Our contacts</a:t>
            </a:r>
            <a:endParaRPr lang="el-GR" sz="4800" b="1" dirty="0">
              <a:latin typeface="Anita  Semi-square" panose="02000000000000080000" pitchFamily="2" charset="0"/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6225" y="167514"/>
            <a:ext cx="1280271" cy="1133954"/>
          </a:xfrm>
          <a:prstGeom prst="rect">
            <a:avLst/>
          </a:prstGeom>
        </p:spPr>
      </p:pic>
      <p:graphicFrame>
        <p:nvGraphicFramePr>
          <p:cNvPr id="12" name="Διάγραμμα 11"/>
          <p:cNvGraphicFramePr/>
          <p:nvPr>
            <p:extLst>
              <p:ext uri="{D42A27DB-BD31-4B8C-83A1-F6EECF244321}">
                <p14:modId xmlns:p14="http://schemas.microsoft.com/office/powerpoint/2010/main" val="2585209002"/>
              </p:ext>
            </p:extLst>
          </p:nvPr>
        </p:nvGraphicFramePr>
        <p:xfrm>
          <a:off x="20320" y="1052736"/>
          <a:ext cx="912368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11069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3CD9A31C-9672-4D35-BDDF-1246C006F9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graphicEl>
                                              <a:dgm id="{3CD9A31C-9672-4D35-BDDF-1246C006F9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5B6B1A65-6DBB-454C-8988-8C43708E37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">
                                            <p:graphicEl>
                                              <a:dgm id="{5B6B1A65-6DBB-454C-8988-8C43708E37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4AA23CCF-32F7-45DF-A1F5-95E56A9D3A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2">
                                            <p:graphicEl>
                                              <a:dgm id="{4AA23CCF-32F7-45DF-A1F5-95E56A9D3A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1D9442BA-4998-48CA-AE83-DC8C4A1D53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2">
                                            <p:graphicEl>
                                              <a:dgm id="{1D9442BA-4998-48CA-AE83-DC8C4A1D53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F8D7CA1B-AEFC-49A9-943C-4BB53F02A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2">
                                            <p:graphicEl>
                                              <a:dgm id="{F8D7CA1B-AEFC-49A9-943C-4BB53F02AC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C797E323-A76F-4C1C-9C51-2B90888AD8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2">
                                            <p:graphicEl>
                                              <a:dgm id="{C797E323-A76F-4C1C-9C51-2B90888AD8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5352DA13-2384-4665-8E4D-B10321DA77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2">
                                            <p:graphicEl>
                                              <a:dgm id="{5352DA13-2384-4665-8E4D-B10321DA77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AF66AE03-8E63-44B6-9105-DF588BC6E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2">
                                            <p:graphicEl>
                                              <a:dgm id="{AF66AE03-8E63-44B6-9105-DF588BC6E0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D11AF845-3FA9-4B90-BDE4-9D9CF9A1CF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graphicEl>
                                              <a:dgm id="{D11AF845-3FA9-4B90-BDE4-9D9CF9A1CF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A2"/>
            </a:gs>
            <a:gs pos="100000">
              <a:srgbClr val="001236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9"/>
          <p:cNvSpPr/>
          <p:nvPr/>
        </p:nvSpPr>
        <p:spPr>
          <a:xfrm>
            <a:off x="0" y="1844824"/>
            <a:ext cx="9144000" cy="42473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Image URLs:</a:t>
            </a:r>
            <a:endParaRPr lang="en-US" dirty="0" smtClean="0">
              <a:solidFill>
                <a:schemeClr val="bg1"/>
              </a:solidFill>
              <a:latin typeface="Anita  Semi-square" panose="02000000000000080000" pitchFamily="2" charset="0"/>
              <a:hlinkClick r:id="rId3"/>
            </a:endParaRPr>
          </a:p>
          <a:p>
            <a:endParaRPr lang="en-US" dirty="0" smtClean="0">
              <a:latin typeface="Anita  Semi-square" panose="02000000000000080000" pitchFamily="2" charset="0"/>
              <a:hlinkClick r:id="rId3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Anita  Semi-square" panose="02000000000000080000" pitchFamily="2" charset="0"/>
                <a:hlinkClick r:id="rId3"/>
              </a:rPr>
              <a:t>https://ae01.alicdn.com/kf/HTB1ZcnqRXXXXXa7aXXXq6xXFXXXU/Single-Head-Functionanl-Professional-Stethoscope-Medical-Equipment-Blood-Pressure-Aluminum-for-Medical-Staff-Doctors-Nurses.jpg</a:t>
            </a:r>
            <a:r>
              <a:rPr lang="en-US" dirty="0" smtClean="0">
                <a:latin typeface="Anita  Semi-square" panose="02000000000000080000" pitchFamily="2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Anita  Semi-square" panose="02000000000000080000" pitchFamily="2" charset="0"/>
                <a:hlinkClick r:id="rId4"/>
              </a:rPr>
              <a:t>https</a:t>
            </a:r>
            <a:r>
              <a:rPr lang="en-US" dirty="0">
                <a:latin typeface="Anita  Semi-square" panose="02000000000000080000" pitchFamily="2" charset="0"/>
                <a:hlinkClick r:id="rId4"/>
              </a:rPr>
              <a:t>://</a:t>
            </a:r>
            <a:r>
              <a:rPr lang="en-US" dirty="0" smtClean="0">
                <a:latin typeface="Anita  Semi-square" panose="02000000000000080000" pitchFamily="2" charset="0"/>
                <a:hlinkClick r:id="rId4"/>
              </a:rPr>
              <a:t>www.caregiverstress.com/wp-content/uploads/2012/04/home-medical-equip-480x450.jpg</a:t>
            </a:r>
            <a:r>
              <a:rPr lang="en-US" dirty="0" smtClean="0">
                <a:latin typeface="Anita  Semi-square" panose="02000000000000080000" pitchFamily="2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Anita  Semi-square" panose="02000000000000080000" pitchFamily="2" charset="0"/>
                <a:hlinkClick r:id="rId5"/>
              </a:rPr>
              <a:t>https</a:t>
            </a:r>
            <a:r>
              <a:rPr lang="en-US" dirty="0">
                <a:latin typeface="Anita  Semi-square" panose="02000000000000080000" pitchFamily="2" charset="0"/>
                <a:hlinkClick r:id="rId5"/>
              </a:rPr>
              <a:t>://</a:t>
            </a:r>
            <a:r>
              <a:rPr lang="en-US" dirty="0" smtClean="0">
                <a:latin typeface="Anita  Semi-square" panose="02000000000000080000" pitchFamily="2" charset="0"/>
                <a:hlinkClick r:id="rId5"/>
              </a:rPr>
              <a:t>i0.wp.com/tmrresearchblog.com/wp-content/uploads/2018/02/Echocardiography-Devices-Market.jpg?fit=843%2C603&amp;ssl=1</a:t>
            </a:r>
            <a:r>
              <a:rPr lang="en-US" dirty="0" smtClean="0">
                <a:latin typeface="Anita  Semi-square" panose="02000000000000080000" pitchFamily="2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Anita  Semi-square" panose="0200000000000008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Anita  Semi-square" panose="02000000000000080000" pitchFamily="2" charset="0"/>
            </a:endParaRPr>
          </a:p>
          <a:p>
            <a:r>
              <a:rPr lang="en-US" dirty="0" smtClean="0">
                <a:latin typeface="Anita  Semi-square" panose="02000000000000080000" pitchFamily="2" charset="0"/>
              </a:rPr>
              <a:t>The template for this presentation is provided by: </a:t>
            </a:r>
          </a:p>
          <a:p>
            <a:endParaRPr lang="en-US" dirty="0" smtClean="0">
              <a:latin typeface="Anita  Semi-square" panose="02000000000000080000" pitchFamily="2" charset="0"/>
            </a:endParaRPr>
          </a:p>
        </p:txBody>
      </p:sp>
      <p:pic>
        <p:nvPicPr>
          <p:cNvPr id="9" name="Picture 8" descr="E:\websites\slidehunter\2012beew\psd\logo2012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301208"/>
            <a:ext cx="217170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Τίτλος 2"/>
          <p:cNvSpPr txBox="1">
            <a:spLocks/>
          </p:cNvSpPr>
          <p:nvPr/>
        </p:nvSpPr>
        <p:spPr>
          <a:xfrm>
            <a:off x="20320" y="151414"/>
            <a:ext cx="8229600" cy="71596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Sources</a:t>
            </a:r>
            <a:endParaRPr lang="el-GR" sz="4800" b="1" dirty="0">
              <a:solidFill>
                <a:schemeClr val="bg1"/>
              </a:solidFill>
              <a:latin typeface="Anita  Semi-square" panose="0200000000000008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31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A2"/>
            </a:gs>
            <a:gs pos="100000">
              <a:srgbClr val="001236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9"/>
          <p:cNvSpPr>
            <a:spLocks/>
          </p:cNvSpPr>
          <p:nvPr/>
        </p:nvSpPr>
        <p:spPr bwMode="auto">
          <a:xfrm>
            <a:off x="0" y="3645024"/>
            <a:ext cx="10232718" cy="4029074"/>
          </a:xfrm>
          <a:custGeom>
            <a:avLst/>
            <a:gdLst>
              <a:gd name="T0" fmla="*/ 0 w 2871"/>
              <a:gd name="T1" fmla="*/ 425 h 819"/>
              <a:gd name="T2" fmla="*/ 101 w 2871"/>
              <a:gd name="T3" fmla="*/ 425 h 819"/>
              <a:gd name="T4" fmla="*/ 113 w 2871"/>
              <a:gd name="T5" fmla="*/ 423 h 819"/>
              <a:gd name="T6" fmla="*/ 127 w 2871"/>
              <a:gd name="T7" fmla="*/ 399 h 819"/>
              <a:gd name="T8" fmla="*/ 147 w 2871"/>
              <a:gd name="T9" fmla="*/ 423 h 819"/>
              <a:gd name="T10" fmla="*/ 168 w 2871"/>
              <a:gd name="T11" fmla="*/ 461 h 819"/>
              <a:gd name="T12" fmla="*/ 191 w 2871"/>
              <a:gd name="T13" fmla="*/ 353 h 819"/>
              <a:gd name="T14" fmla="*/ 217 w 2871"/>
              <a:gd name="T15" fmla="*/ 445 h 819"/>
              <a:gd name="T16" fmla="*/ 240 w 2871"/>
              <a:gd name="T17" fmla="*/ 425 h 819"/>
              <a:gd name="T18" fmla="*/ 714 w 2871"/>
              <a:gd name="T19" fmla="*/ 425 h 819"/>
              <a:gd name="T20" fmla="*/ 721 w 2871"/>
              <a:gd name="T21" fmla="*/ 433 h 819"/>
              <a:gd name="T22" fmla="*/ 734 w 2871"/>
              <a:gd name="T23" fmla="*/ 454 h 819"/>
              <a:gd name="T24" fmla="*/ 761 w 2871"/>
              <a:gd name="T25" fmla="*/ 423 h 819"/>
              <a:gd name="T26" fmla="*/ 788 w 2871"/>
              <a:gd name="T27" fmla="*/ 320 h 819"/>
              <a:gd name="T28" fmla="*/ 818 w 2871"/>
              <a:gd name="T29" fmla="*/ 513 h 819"/>
              <a:gd name="T30" fmla="*/ 843 w 2871"/>
              <a:gd name="T31" fmla="*/ 383 h 819"/>
              <a:gd name="T32" fmla="*/ 866 w 2871"/>
              <a:gd name="T33" fmla="*/ 425 h 819"/>
              <a:gd name="T34" fmla="*/ 1370 w 2871"/>
              <a:gd name="T35" fmla="*/ 425 h 819"/>
              <a:gd name="T36" fmla="*/ 1380 w 2871"/>
              <a:gd name="T37" fmla="*/ 412 h 819"/>
              <a:gd name="T38" fmla="*/ 1402 w 2871"/>
              <a:gd name="T39" fmla="*/ 379 h 819"/>
              <a:gd name="T40" fmla="*/ 1445 w 2871"/>
              <a:gd name="T41" fmla="*/ 429 h 819"/>
              <a:gd name="T42" fmla="*/ 1491 w 2871"/>
              <a:gd name="T43" fmla="*/ 667 h 819"/>
              <a:gd name="T44" fmla="*/ 1535 w 2871"/>
              <a:gd name="T45" fmla="*/ 210 h 819"/>
              <a:gd name="T46" fmla="*/ 1577 w 2871"/>
              <a:gd name="T47" fmla="*/ 492 h 819"/>
              <a:gd name="T48" fmla="*/ 1614 w 2871"/>
              <a:gd name="T49" fmla="*/ 425 h 819"/>
              <a:gd name="T50" fmla="*/ 2222 w 2871"/>
              <a:gd name="T51" fmla="*/ 425 h 819"/>
              <a:gd name="T52" fmla="*/ 2232 w 2871"/>
              <a:gd name="T53" fmla="*/ 414 h 819"/>
              <a:gd name="T54" fmla="*/ 2248 w 2871"/>
              <a:gd name="T55" fmla="*/ 355 h 819"/>
              <a:gd name="T56" fmla="*/ 2304 w 2871"/>
              <a:gd name="T57" fmla="*/ 397 h 819"/>
              <a:gd name="T58" fmla="*/ 2346 w 2871"/>
              <a:gd name="T59" fmla="*/ 1 h 819"/>
              <a:gd name="T60" fmla="*/ 2411 w 2871"/>
              <a:gd name="T61" fmla="*/ 819 h 819"/>
              <a:gd name="T62" fmla="*/ 2451 w 2871"/>
              <a:gd name="T63" fmla="*/ 415 h 819"/>
              <a:gd name="T64" fmla="*/ 2502 w 2871"/>
              <a:gd name="T65" fmla="*/ 482 h 819"/>
              <a:gd name="T66" fmla="*/ 2549 w 2871"/>
              <a:gd name="T67" fmla="*/ 299 h 819"/>
              <a:gd name="T68" fmla="*/ 2583 w 2871"/>
              <a:gd name="T69" fmla="*/ 394 h 819"/>
              <a:gd name="T70" fmla="*/ 2604 w 2871"/>
              <a:gd name="T71" fmla="*/ 415 h 819"/>
              <a:gd name="T72" fmla="*/ 2871 w 2871"/>
              <a:gd name="T73" fmla="*/ 415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871" h="819">
                <a:moveTo>
                  <a:pt x="0" y="425"/>
                </a:moveTo>
                <a:cubicBezTo>
                  <a:pt x="101" y="425"/>
                  <a:pt x="101" y="425"/>
                  <a:pt x="101" y="425"/>
                </a:cubicBezTo>
                <a:cubicBezTo>
                  <a:pt x="106" y="425"/>
                  <a:pt x="110" y="425"/>
                  <a:pt x="113" y="423"/>
                </a:cubicBezTo>
                <a:cubicBezTo>
                  <a:pt x="117" y="420"/>
                  <a:pt x="120" y="397"/>
                  <a:pt x="127" y="399"/>
                </a:cubicBezTo>
                <a:cubicBezTo>
                  <a:pt x="132" y="401"/>
                  <a:pt x="128" y="424"/>
                  <a:pt x="147" y="423"/>
                </a:cubicBezTo>
                <a:cubicBezTo>
                  <a:pt x="162" y="422"/>
                  <a:pt x="158" y="461"/>
                  <a:pt x="168" y="461"/>
                </a:cubicBezTo>
                <a:cubicBezTo>
                  <a:pt x="178" y="462"/>
                  <a:pt x="182" y="354"/>
                  <a:pt x="191" y="353"/>
                </a:cubicBezTo>
                <a:cubicBezTo>
                  <a:pt x="201" y="352"/>
                  <a:pt x="210" y="444"/>
                  <a:pt x="217" y="445"/>
                </a:cubicBezTo>
                <a:cubicBezTo>
                  <a:pt x="225" y="446"/>
                  <a:pt x="233" y="425"/>
                  <a:pt x="240" y="425"/>
                </a:cubicBezTo>
                <a:cubicBezTo>
                  <a:pt x="246" y="425"/>
                  <a:pt x="714" y="425"/>
                  <a:pt x="714" y="425"/>
                </a:cubicBezTo>
                <a:cubicBezTo>
                  <a:pt x="719" y="425"/>
                  <a:pt x="720" y="430"/>
                  <a:pt x="721" y="433"/>
                </a:cubicBezTo>
                <a:cubicBezTo>
                  <a:pt x="722" y="437"/>
                  <a:pt x="727" y="456"/>
                  <a:pt x="734" y="454"/>
                </a:cubicBezTo>
                <a:cubicBezTo>
                  <a:pt x="741" y="452"/>
                  <a:pt x="746" y="410"/>
                  <a:pt x="761" y="423"/>
                </a:cubicBezTo>
                <a:cubicBezTo>
                  <a:pt x="775" y="436"/>
                  <a:pt x="777" y="320"/>
                  <a:pt x="788" y="320"/>
                </a:cubicBezTo>
                <a:cubicBezTo>
                  <a:pt x="798" y="320"/>
                  <a:pt x="809" y="514"/>
                  <a:pt x="818" y="513"/>
                </a:cubicBezTo>
                <a:cubicBezTo>
                  <a:pt x="828" y="512"/>
                  <a:pt x="835" y="382"/>
                  <a:pt x="843" y="383"/>
                </a:cubicBezTo>
                <a:cubicBezTo>
                  <a:pt x="851" y="385"/>
                  <a:pt x="860" y="425"/>
                  <a:pt x="866" y="425"/>
                </a:cubicBezTo>
                <a:cubicBezTo>
                  <a:pt x="873" y="425"/>
                  <a:pt x="1370" y="425"/>
                  <a:pt x="1370" y="425"/>
                </a:cubicBezTo>
                <a:cubicBezTo>
                  <a:pt x="1377" y="425"/>
                  <a:pt x="1379" y="418"/>
                  <a:pt x="1380" y="412"/>
                </a:cubicBezTo>
                <a:cubicBezTo>
                  <a:pt x="1382" y="407"/>
                  <a:pt x="1391" y="376"/>
                  <a:pt x="1402" y="379"/>
                </a:cubicBezTo>
                <a:cubicBezTo>
                  <a:pt x="1412" y="382"/>
                  <a:pt x="1421" y="450"/>
                  <a:pt x="1445" y="429"/>
                </a:cubicBezTo>
                <a:cubicBezTo>
                  <a:pt x="1468" y="408"/>
                  <a:pt x="1474" y="668"/>
                  <a:pt x="1491" y="667"/>
                </a:cubicBezTo>
                <a:cubicBezTo>
                  <a:pt x="1507" y="667"/>
                  <a:pt x="1520" y="208"/>
                  <a:pt x="1535" y="210"/>
                </a:cubicBezTo>
                <a:cubicBezTo>
                  <a:pt x="1551" y="212"/>
                  <a:pt x="1564" y="494"/>
                  <a:pt x="1577" y="492"/>
                </a:cubicBezTo>
                <a:cubicBezTo>
                  <a:pt x="1589" y="490"/>
                  <a:pt x="1604" y="425"/>
                  <a:pt x="1614" y="425"/>
                </a:cubicBezTo>
                <a:cubicBezTo>
                  <a:pt x="1625" y="425"/>
                  <a:pt x="2095" y="425"/>
                  <a:pt x="2222" y="425"/>
                </a:cubicBezTo>
                <a:cubicBezTo>
                  <a:pt x="2228" y="424"/>
                  <a:pt x="2230" y="420"/>
                  <a:pt x="2232" y="414"/>
                </a:cubicBezTo>
                <a:cubicBezTo>
                  <a:pt x="2234" y="407"/>
                  <a:pt x="2236" y="358"/>
                  <a:pt x="2248" y="355"/>
                </a:cubicBezTo>
                <a:cubicBezTo>
                  <a:pt x="2260" y="353"/>
                  <a:pt x="2287" y="456"/>
                  <a:pt x="2304" y="397"/>
                </a:cubicBezTo>
                <a:cubicBezTo>
                  <a:pt x="2320" y="338"/>
                  <a:pt x="2326" y="0"/>
                  <a:pt x="2346" y="1"/>
                </a:cubicBezTo>
                <a:cubicBezTo>
                  <a:pt x="2366" y="3"/>
                  <a:pt x="2393" y="819"/>
                  <a:pt x="2411" y="819"/>
                </a:cubicBezTo>
                <a:cubicBezTo>
                  <a:pt x="2430" y="819"/>
                  <a:pt x="2436" y="471"/>
                  <a:pt x="2451" y="415"/>
                </a:cubicBezTo>
                <a:cubicBezTo>
                  <a:pt x="2466" y="359"/>
                  <a:pt x="2485" y="502"/>
                  <a:pt x="2502" y="482"/>
                </a:cubicBezTo>
                <a:cubicBezTo>
                  <a:pt x="2518" y="463"/>
                  <a:pt x="2536" y="314"/>
                  <a:pt x="2549" y="299"/>
                </a:cubicBezTo>
                <a:cubicBezTo>
                  <a:pt x="2563" y="284"/>
                  <a:pt x="2577" y="383"/>
                  <a:pt x="2583" y="394"/>
                </a:cubicBezTo>
                <a:cubicBezTo>
                  <a:pt x="2588" y="406"/>
                  <a:pt x="2594" y="414"/>
                  <a:pt x="2604" y="415"/>
                </a:cubicBezTo>
                <a:cubicBezTo>
                  <a:pt x="2871" y="415"/>
                  <a:pt x="2871" y="415"/>
                  <a:pt x="2871" y="415"/>
                </a:cubicBezTo>
              </a:path>
            </a:pathLst>
          </a:custGeom>
          <a:ln w="38100" cap="rnd">
            <a:solidFill>
              <a:srgbClr val="00E7E2"/>
            </a:solidFill>
          </a:ln>
          <a:effectLst>
            <a:outerShdw blurRad="88900" algn="ctr" rotWithShape="0">
              <a:srgbClr val="01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3744416"/>
          </a:xfrm>
        </p:spPr>
        <p:txBody>
          <a:bodyPr>
            <a:noAutofit/>
          </a:bodyPr>
          <a:lstStyle/>
          <a:p>
            <a:r>
              <a:rPr lang="en-US" sz="8800" i="1" dirty="0" smtClean="0">
                <a:latin typeface="Anita  Semi-square" panose="02000000000000080000" pitchFamily="2" charset="0"/>
              </a:rPr>
              <a:t>Thank you for your patience!</a:t>
            </a:r>
            <a:endParaRPr lang="el-GR" sz="8800" i="1" dirty="0">
              <a:latin typeface="Anita  Semi-square" panose="0200000000000008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87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A2"/>
            </a:gs>
            <a:gs pos="100000">
              <a:srgbClr val="001236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33525"/>
            <a:ext cx="9144000" cy="830972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atin typeface="Anita  Semi-square" panose="02000000000000080000" pitchFamily="2" charset="0"/>
              </a:rPr>
              <a:t>About us</a:t>
            </a:r>
            <a:endParaRPr lang="hr-HR" sz="5400" b="1" dirty="0">
              <a:latin typeface="Anita  Semi-square" panose="02000000000000080000" pitchFamily="2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-14798" y="1290910"/>
            <a:ext cx="5890700" cy="4217114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2600" b="1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company name:</a:t>
            </a:r>
            <a:r>
              <a:rPr lang="en-US" sz="2600" b="1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 Asclepius Inc.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2600" b="1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founded</a:t>
            </a:r>
            <a:r>
              <a:rPr lang="en-US" sz="2600" b="1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 on 19</a:t>
            </a:r>
            <a:r>
              <a:rPr lang="en-US" sz="2600" b="1" baseline="30000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th</a:t>
            </a:r>
            <a:r>
              <a:rPr lang="en-US" sz="2600" b="1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 February 2018</a:t>
            </a:r>
            <a:endParaRPr lang="hr-HR" sz="2600" b="1" dirty="0" smtClean="0">
              <a:solidFill>
                <a:schemeClr val="bg1"/>
              </a:solidFill>
              <a:latin typeface="Anita  Semi-square" panose="02000000000000080000" pitchFamily="2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2600" b="1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headquarters</a:t>
            </a:r>
            <a:r>
              <a:rPr lang="en-US" sz="2600" b="1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 located in Thessaloniki, Greece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2600" b="1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employees</a:t>
            </a:r>
            <a:r>
              <a:rPr lang="en-US" sz="2600" b="1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 are Georgia </a:t>
            </a:r>
            <a:r>
              <a:rPr lang="en-US" sz="2600" b="1" dirty="0" err="1" smtClean="0">
                <a:solidFill>
                  <a:schemeClr val="bg1"/>
                </a:solidFill>
                <a:latin typeface="Anita  Semi-square" panose="02000000000000080000" pitchFamily="2" charset="0"/>
              </a:rPr>
              <a:t>Vasilikou</a:t>
            </a:r>
            <a:r>
              <a:rPr lang="en-US" sz="2600" b="1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, Viki </a:t>
            </a:r>
            <a:r>
              <a:rPr lang="en-US" sz="2600" b="1" dirty="0" err="1" smtClean="0">
                <a:solidFill>
                  <a:schemeClr val="bg1"/>
                </a:solidFill>
                <a:latin typeface="Anita  Semi-square" panose="02000000000000080000" pitchFamily="2" charset="0"/>
              </a:rPr>
              <a:t>Gatza</a:t>
            </a:r>
            <a:r>
              <a:rPr lang="en-US" sz="2600" b="1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, Elias Gougousis, </a:t>
            </a:r>
            <a:r>
              <a:rPr lang="en-US" sz="2600" b="1" dirty="0" err="1" smtClean="0">
                <a:solidFill>
                  <a:schemeClr val="bg1"/>
                </a:solidFill>
                <a:latin typeface="Anita  Semi-square" panose="02000000000000080000" pitchFamily="2" charset="0"/>
              </a:rPr>
              <a:t>Efrosini</a:t>
            </a:r>
            <a:r>
              <a:rPr lang="en-US" sz="2600" b="1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nita  Semi-square" panose="02000000000000080000" pitchFamily="2" charset="0"/>
              </a:rPr>
              <a:t>Koemtzopoulou</a:t>
            </a:r>
            <a:r>
              <a:rPr lang="en-US" sz="2600" b="1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, </a:t>
            </a:r>
            <a:r>
              <a:rPr lang="en-US" sz="2600" b="1" dirty="0" err="1" smtClean="0">
                <a:solidFill>
                  <a:schemeClr val="bg1"/>
                </a:solidFill>
                <a:latin typeface="Anita  Semi-square" panose="02000000000000080000" pitchFamily="2" charset="0"/>
              </a:rPr>
              <a:t>Lazaros</a:t>
            </a:r>
            <a:r>
              <a:rPr lang="en-US" sz="2600" b="1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nita  Semi-square" panose="02000000000000080000" pitchFamily="2" charset="0"/>
              </a:rPr>
              <a:t>Konstantinidis</a:t>
            </a:r>
            <a:r>
              <a:rPr lang="hr-HR" sz="2600" b="1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   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2600" b="1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production and sales of</a:t>
            </a:r>
            <a:r>
              <a:rPr lang="en-US" sz="2600" b="1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 medical equipment </a:t>
            </a:r>
            <a:endParaRPr lang="hr-HR" b="1" dirty="0">
              <a:solidFill>
                <a:schemeClr val="bg1"/>
              </a:solidFill>
              <a:latin typeface="Anita  Semi-square" panose="02000000000000080000" pitchFamily="2" charset="0"/>
            </a:endParaRPr>
          </a:p>
        </p:txBody>
      </p:sp>
      <p:pic>
        <p:nvPicPr>
          <p:cNvPr id="12" name="Εικόνα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824" y="1290911"/>
            <a:ext cx="3543574" cy="31289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955315" y="441097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Our company’s logo</a:t>
            </a:r>
            <a:endParaRPr lang="el-GR" b="1" dirty="0">
              <a:solidFill>
                <a:schemeClr val="bg1"/>
              </a:solidFill>
              <a:latin typeface="Anita  Semi-square" panose="02000000000000080000" pitchFamily="2" charset="0"/>
            </a:endParaRPr>
          </a:p>
        </p:txBody>
      </p:sp>
      <p:sp>
        <p:nvSpPr>
          <p:cNvPr id="8" name="Freeform 3"/>
          <p:cNvSpPr/>
          <p:nvPr/>
        </p:nvSpPr>
        <p:spPr>
          <a:xfrm>
            <a:off x="485582" y="4925988"/>
            <a:ext cx="3677920" cy="2037219"/>
          </a:xfrm>
          <a:custGeom>
            <a:avLst/>
            <a:gdLst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964730 w 5466080"/>
              <a:gd name="connsiteY7" fmla="*/ 1558783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661426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661426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98 h 3291858"/>
              <a:gd name="connsiteX1" fmla="*/ 1625600 w 5466080"/>
              <a:gd name="connsiteY1" fmla="*/ 1706898 h 3291858"/>
              <a:gd name="connsiteX2" fmla="*/ 2133600 w 5466080"/>
              <a:gd name="connsiteY2" fmla="*/ 1595138 h 3291858"/>
              <a:gd name="connsiteX3" fmla="*/ 2397760 w 5466080"/>
              <a:gd name="connsiteY3" fmla="*/ 18 h 3291858"/>
              <a:gd name="connsiteX4" fmla="*/ 2804160 w 5466080"/>
              <a:gd name="connsiteY4" fmla="*/ 3291858 h 3291858"/>
              <a:gd name="connsiteX5" fmla="*/ 3048000 w 5466080"/>
              <a:gd name="connsiteY5" fmla="*/ 1666258 h 3291858"/>
              <a:gd name="connsiteX6" fmla="*/ 3661426 w 5466080"/>
              <a:gd name="connsiteY6" fmla="*/ 1198898 h 3291858"/>
              <a:gd name="connsiteX7" fmla="*/ 3867911 w 5466080"/>
              <a:gd name="connsiteY7" fmla="*/ 1583006 h 3291858"/>
              <a:gd name="connsiteX8" fmla="*/ 4003040 w 5466080"/>
              <a:gd name="connsiteY8" fmla="*/ 1666258 h 3291858"/>
              <a:gd name="connsiteX9" fmla="*/ 5466080 w 5466080"/>
              <a:gd name="connsiteY9" fmla="*/ 1666258 h 3291858"/>
              <a:gd name="connsiteX0" fmla="*/ 0 w 5466080"/>
              <a:gd name="connsiteY0" fmla="*/ 1706898 h 3291858"/>
              <a:gd name="connsiteX1" fmla="*/ 1625600 w 5466080"/>
              <a:gd name="connsiteY1" fmla="*/ 1706898 h 3291858"/>
              <a:gd name="connsiteX2" fmla="*/ 2133600 w 5466080"/>
              <a:gd name="connsiteY2" fmla="*/ 1595138 h 3291858"/>
              <a:gd name="connsiteX3" fmla="*/ 2397760 w 5466080"/>
              <a:gd name="connsiteY3" fmla="*/ 18 h 3291858"/>
              <a:gd name="connsiteX4" fmla="*/ 2804160 w 5466080"/>
              <a:gd name="connsiteY4" fmla="*/ 3291858 h 3291858"/>
              <a:gd name="connsiteX5" fmla="*/ 3048000 w 5466080"/>
              <a:gd name="connsiteY5" fmla="*/ 1666258 h 3291858"/>
              <a:gd name="connsiteX6" fmla="*/ 3661426 w 5466080"/>
              <a:gd name="connsiteY6" fmla="*/ 1198898 h 3291858"/>
              <a:gd name="connsiteX7" fmla="*/ 3867911 w 5466080"/>
              <a:gd name="connsiteY7" fmla="*/ 1583006 h 3291858"/>
              <a:gd name="connsiteX8" fmla="*/ 4003040 w 5466080"/>
              <a:gd name="connsiteY8" fmla="*/ 1666258 h 3291858"/>
              <a:gd name="connsiteX9" fmla="*/ 5466080 w 5466080"/>
              <a:gd name="connsiteY9" fmla="*/ 1666258 h 3291858"/>
              <a:gd name="connsiteX0" fmla="*/ 0 w 5466080"/>
              <a:gd name="connsiteY0" fmla="*/ 1706893 h 3291853"/>
              <a:gd name="connsiteX1" fmla="*/ 1625600 w 5466080"/>
              <a:gd name="connsiteY1" fmla="*/ 1706893 h 3291853"/>
              <a:gd name="connsiteX2" fmla="*/ 2133600 w 5466080"/>
              <a:gd name="connsiteY2" fmla="*/ 1595133 h 3291853"/>
              <a:gd name="connsiteX3" fmla="*/ 2397760 w 5466080"/>
              <a:gd name="connsiteY3" fmla="*/ 13 h 3291853"/>
              <a:gd name="connsiteX4" fmla="*/ 2804160 w 5466080"/>
              <a:gd name="connsiteY4" fmla="*/ 3291853 h 3291853"/>
              <a:gd name="connsiteX5" fmla="*/ 3048000 w 5466080"/>
              <a:gd name="connsiteY5" fmla="*/ 1666253 h 3291853"/>
              <a:gd name="connsiteX6" fmla="*/ 3661426 w 5466080"/>
              <a:gd name="connsiteY6" fmla="*/ 1198893 h 3291853"/>
              <a:gd name="connsiteX7" fmla="*/ 3867911 w 5466080"/>
              <a:gd name="connsiteY7" fmla="*/ 1583001 h 3291853"/>
              <a:gd name="connsiteX8" fmla="*/ 4003040 w 5466080"/>
              <a:gd name="connsiteY8" fmla="*/ 1666253 h 3291853"/>
              <a:gd name="connsiteX9" fmla="*/ 5466080 w 5466080"/>
              <a:gd name="connsiteY9" fmla="*/ 1666253 h 3291853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786475 w 5466080"/>
              <a:gd name="connsiteY2" fmla="*/ 1425187 h 3291854"/>
              <a:gd name="connsiteX3" fmla="*/ 2133600 w 5466080"/>
              <a:gd name="connsiteY3" fmla="*/ 1595134 h 3291854"/>
              <a:gd name="connsiteX4" fmla="*/ 2397760 w 5466080"/>
              <a:gd name="connsiteY4" fmla="*/ 14 h 3291854"/>
              <a:gd name="connsiteX5" fmla="*/ 2804160 w 5466080"/>
              <a:gd name="connsiteY5" fmla="*/ 3291854 h 3291854"/>
              <a:gd name="connsiteX6" fmla="*/ 3048000 w 5466080"/>
              <a:gd name="connsiteY6" fmla="*/ 1666254 h 3291854"/>
              <a:gd name="connsiteX7" fmla="*/ 3661426 w 5466080"/>
              <a:gd name="connsiteY7" fmla="*/ 1198894 h 3291854"/>
              <a:gd name="connsiteX8" fmla="*/ 3867911 w 5466080"/>
              <a:gd name="connsiteY8" fmla="*/ 1583002 h 3291854"/>
              <a:gd name="connsiteX9" fmla="*/ 4003040 w 5466080"/>
              <a:gd name="connsiteY9" fmla="*/ 1666254 h 3291854"/>
              <a:gd name="connsiteX10" fmla="*/ 5466080 w 5466080"/>
              <a:gd name="connsiteY10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786475 w 5466080"/>
              <a:gd name="connsiteY2" fmla="*/ 1425187 h 3291854"/>
              <a:gd name="connsiteX3" fmla="*/ 2133600 w 5466080"/>
              <a:gd name="connsiteY3" fmla="*/ 1595134 h 3291854"/>
              <a:gd name="connsiteX4" fmla="*/ 2397760 w 5466080"/>
              <a:gd name="connsiteY4" fmla="*/ 14 h 3291854"/>
              <a:gd name="connsiteX5" fmla="*/ 2804160 w 5466080"/>
              <a:gd name="connsiteY5" fmla="*/ 3291854 h 3291854"/>
              <a:gd name="connsiteX6" fmla="*/ 3048000 w 5466080"/>
              <a:gd name="connsiteY6" fmla="*/ 1666254 h 3291854"/>
              <a:gd name="connsiteX7" fmla="*/ 3661426 w 5466080"/>
              <a:gd name="connsiteY7" fmla="*/ 1198894 h 3291854"/>
              <a:gd name="connsiteX8" fmla="*/ 3867911 w 5466080"/>
              <a:gd name="connsiteY8" fmla="*/ 1583002 h 3291854"/>
              <a:gd name="connsiteX9" fmla="*/ 4003040 w 5466080"/>
              <a:gd name="connsiteY9" fmla="*/ 1666254 h 3291854"/>
              <a:gd name="connsiteX10" fmla="*/ 5466080 w 5466080"/>
              <a:gd name="connsiteY10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786475 w 5466080"/>
              <a:gd name="connsiteY2" fmla="*/ 1425187 h 3291854"/>
              <a:gd name="connsiteX3" fmla="*/ 2133600 w 5466080"/>
              <a:gd name="connsiteY3" fmla="*/ 1595134 h 3291854"/>
              <a:gd name="connsiteX4" fmla="*/ 2397760 w 5466080"/>
              <a:gd name="connsiteY4" fmla="*/ 14 h 3291854"/>
              <a:gd name="connsiteX5" fmla="*/ 2804160 w 5466080"/>
              <a:gd name="connsiteY5" fmla="*/ 3291854 h 3291854"/>
              <a:gd name="connsiteX6" fmla="*/ 3048000 w 5466080"/>
              <a:gd name="connsiteY6" fmla="*/ 1666254 h 3291854"/>
              <a:gd name="connsiteX7" fmla="*/ 3364972 w 5466080"/>
              <a:gd name="connsiteY7" fmla="*/ 1936392 h 3291854"/>
              <a:gd name="connsiteX8" fmla="*/ 3661426 w 5466080"/>
              <a:gd name="connsiteY8" fmla="*/ 1198894 h 3291854"/>
              <a:gd name="connsiteX9" fmla="*/ 3867911 w 5466080"/>
              <a:gd name="connsiteY9" fmla="*/ 1583002 h 3291854"/>
              <a:gd name="connsiteX10" fmla="*/ 4003040 w 5466080"/>
              <a:gd name="connsiteY10" fmla="*/ 1666254 h 3291854"/>
              <a:gd name="connsiteX11" fmla="*/ 5466080 w 5466080"/>
              <a:gd name="connsiteY11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73154 w 5466080"/>
              <a:gd name="connsiteY2" fmla="*/ 1655617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7752501"/>
              <a:gd name="connsiteY0" fmla="*/ 1704474 h 3291854"/>
              <a:gd name="connsiteX1" fmla="*/ 3912021 w 7752501"/>
              <a:gd name="connsiteY1" fmla="*/ 1706894 h 3291854"/>
              <a:gd name="connsiteX2" fmla="*/ 3972907 w 7752501"/>
              <a:gd name="connsiteY2" fmla="*/ 1660458 h 3291854"/>
              <a:gd name="connsiteX3" fmla="*/ 4072896 w 7752501"/>
              <a:gd name="connsiteY3" fmla="*/ 1425187 h 3291854"/>
              <a:gd name="connsiteX4" fmla="*/ 4420021 w 7752501"/>
              <a:gd name="connsiteY4" fmla="*/ 1595134 h 3291854"/>
              <a:gd name="connsiteX5" fmla="*/ 4684181 w 7752501"/>
              <a:gd name="connsiteY5" fmla="*/ 14 h 3291854"/>
              <a:gd name="connsiteX6" fmla="*/ 5090581 w 7752501"/>
              <a:gd name="connsiteY6" fmla="*/ 3291854 h 3291854"/>
              <a:gd name="connsiteX7" fmla="*/ 5334421 w 7752501"/>
              <a:gd name="connsiteY7" fmla="*/ 1666254 h 3291854"/>
              <a:gd name="connsiteX8" fmla="*/ 5651393 w 7752501"/>
              <a:gd name="connsiteY8" fmla="*/ 1936392 h 3291854"/>
              <a:gd name="connsiteX9" fmla="*/ 5947847 w 7752501"/>
              <a:gd name="connsiteY9" fmla="*/ 1198894 h 3291854"/>
              <a:gd name="connsiteX10" fmla="*/ 6154332 w 7752501"/>
              <a:gd name="connsiteY10" fmla="*/ 1583002 h 3291854"/>
              <a:gd name="connsiteX11" fmla="*/ 6289461 w 7752501"/>
              <a:gd name="connsiteY11" fmla="*/ 1666254 h 3291854"/>
              <a:gd name="connsiteX12" fmla="*/ 7752501 w 7752501"/>
              <a:gd name="connsiteY12" fmla="*/ 1666254 h 3291854"/>
              <a:gd name="connsiteX0" fmla="*/ 0 w 7752501"/>
              <a:gd name="connsiteY0" fmla="*/ 1704474 h 3291854"/>
              <a:gd name="connsiteX1" fmla="*/ 3912021 w 7752501"/>
              <a:gd name="connsiteY1" fmla="*/ 1706894 h 3291854"/>
              <a:gd name="connsiteX2" fmla="*/ 3972907 w 7752501"/>
              <a:gd name="connsiteY2" fmla="*/ 1660458 h 3291854"/>
              <a:gd name="connsiteX3" fmla="*/ 4072896 w 7752501"/>
              <a:gd name="connsiteY3" fmla="*/ 1425187 h 3291854"/>
              <a:gd name="connsiteX4" fmla="*/ 4420021 w 7752501"/>
              <a:gd name="connsiteY4" fmla="*/ 1595134 h 3291854"/>
              <a:gd name="connsiteX5" fmla="*/ 4684181 w 7752501"/>
              <a:gd name="connsiteY5" fmla="*/ 14 h 3291854"/>
              <a:gd name="connsiteX6" fmla="*/ 5090581 w 7752501"/>
              <a:gd name="connsiteY6" fmla="*/ 3291854 h 3291854"/>
              <a:gd name="connsiteX7" fmla="*/ 5334421 w 7752501"/>
              <a:gd name="connsiteY7" fmla="*/ 1666254 h 3291854"/>
              <a:gd name="connsiteX8" fmla="*/ 5651393 w 7752501"/>
              <a:gd name="connsiteY8" fmla="*/ 1936392 h 3291854"/>
              <a:gd name="connsiteX9" fmla="*/ 5947847 w 7752501"/>
              <a:gd name="connsiteY9" fmla="*/ 1198894 h 3291854"/>
              <a:gd name="connsiteX10" fmla="*/ 6154332 w 7752501"/>
              <a:gd name="connsiteY10" fmla="*/ 1583002 h 3291854"/>
              <a:gd name="connsiteX11" fmla="*/ 6289461 w 7752501"/>
              <a:gd name="connsiteY11" fmla="*/ 1666254 h 3291854"/>
              <a:gd name="connsiteX12" fmla="*/ 7752501 w 7752501"/>
              <a:gd name="connsiteY12" fmla="*/ 1666254 h 3291854"/>
              <a:gd name="connsiteX0" fmla="*/ 0 w 7752501"/>
              <a:gd name="connsiteY0" fmla="*/ 1704474 h 3291854"/>
              <a:gd name="connsiteX1" fmla="*/ 1550500 w 7752501"/>
              <a:gd name="connsiteY1" fmla="*/ 1706208 h 3291854"/>
              <a:gd name="connsiteX2" fmla="*/ 3912021 w 7752501"/>
              <a:gd name="connsiteY2" fmla="*/ 1706894 h 3291854"/>
              <a:gd name="connsiteX3" fmla="*/ 3972907 w 7752501"/>
              <a:gd name="connsiteY3" fmla="*/ 1660458 h 3291854"/>
              <a:gd name="connsiteX4" fmla="*/ 4072896 w 7752501"/>
              <a:gd name="connsiteY4" fmla="*/ 1425187 h 3291854"/>
              <a:gd name="connsiteX5" fmla="*/ 4420021 w 7752501"/>
              <a:gd name="connsiteY5" fmla="*/ 1595134 h 3291854"/>
              <a:gd name="connsiteX6" fmla="*/ 4684181 w 7752501"/>
              <a:gd name="connsiteY6" fmla="*/ 14 h 3291854"/>
              <a:gd name="connsiteX7" fmla="*/ 5090581 w 7752501"/>
              <a:gd name="connsiteY7" fmla="*/ 3291854 h 3291854"/>
              <a:gd name="connsiteX8" fmla="*/ 5334421 w 7752501"/>
              <a:gd name="connsiteY8" fmla="*/ 1666254 h 3291854"/>
              <a:gd name="connsiteX9" fmla="*/ 5651393 w 7752501"/>
              <a:gd name="connsiteY9" fmla="*/ 1936392 h 3291854"/>
              <a:gd name="connsiteX10" fmla="*/ 5947847 w 7752501"/>
              <a:gd name="connsiteY10" fmla="*/ 1198894 h 3291854"/>
              <a:gd name="connsiteX11" fmla="*/ 6154332 w 7752501"/>
              <a:gd name="connsiteY11" fmla="*/ 1583002 h 3291854"/>
              <a:gd name="connsiteX12" fmla="*/ 6289461 w 7752501"/>
              <a:gd name="connsiteY12" fmla="*/ 1666254 h 3291854"/>
              <a:gd name="connsiteX13" fmla="*/ 7752501 w 7752501"/>
              <a:gd name="connsiteY13" fmla="*/ 1666254 h 3291854"/>
              <a:gd name="connsiteX0" fmla="*/ 0 w 7752501"/>
              <a:gd name="connsiteY0" fmla="*/ 1704474 h 3291854"/>
              <a:gd name="connsiteX1" fmla="*/ 195979 w 7752501"/>
              <a:gd name="connsiteY1" fmla="*/ 1961810 h 3291854"/>
              <a:gd name="connsiteX2" fmla="*/ 1550500 w 7752501"/>
              <a:gd name="connsiteY2" fmla="*/ 1706208 h 3291854"/>
              <a:gd name="connsiteX3" fmla="*/ 3912021 w 7752501"/>
              <a:gd name="connsiteY3" fmla="*/ 1706894 h 3291854"/>
              <a:gd name="connsiteX4" fmla="*/ 3972907 w 7752501"/>
              <a:gd name="connsiteY4" fmla="*/ 1660458 h 3291854"/>
              <a:gd name="connsiteX5" fmla="*/ 4072896 w 7752501"/>
              <a:gd name="connsiteY5" fmla="*/ 1425187 h 3291854"/>
              <a:gd name="connsiteX6" fmla="*/ 4420021 w 7752501"/>
              <a:gd name="connsiteY6" fmla="*/ 1595134 h 3291854"/>
              <a:gd name="connsiteX7" fmla="*/ 4684181 w 7752501"/>
              <a:gd name="connsiteY7" fmla="*/ 14 h 3291854"/>
              <a:gd name="connsiteX8" fmla="*/ 5090581 w 7752501"/>
              <a:gd name="connsiteY8" fmla="*/ 3291854 h 3291854"/>
              <a:gd name="connsiteX9" fmla="*/ 5334421 w 7752501"/>
              <a:gd name="connsiteY9" fmla="*/ 1666254 h 3291854"/>
              <a:gd name="connsiteX10" fmla="*/ 5651393 w 7752501"/>
              <a:gd name="connsiteY10" fmla="*/ 1936392 h 3291854"/>
              <a:gd name="connsiteX11" fmla="*/ 5947847 w 7752501"/>
              <a:gd name="connsiteY11" fmla="*/ 1198894 h 3291854"/>
              <a:gd name="connsiteX12" fmla="*/ 6154332 w 7752501"/>
              <a:gd name="connsiteY12" fmla="*/ 1583002 h 3291854"/>
              <a:gd name="connsiteX13" fmla="*/ 6289461 w 7752501"/>
              <a:gd name="connsiteY13" fmla="*/ 1666254 h 3291854"/>
              <a:gd name="connsiteX14" fmla="*/ 7752501 w 7752501"/>
              <a:gd name="connsiteY14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1550500 w 7752501"/>
              <a:gd name="connsiteY2" fmla="*/ 1706208 h 3291854"/>
              <a:gd name="connsiteX3" fmla="*/ 3912021 w 7752501"/>
              <a:gd name="connsiteY3" fmla="*/ 1706894 h 3291854"/>
              <a:gd name="connsiteX4" fmla="*/ 3972907 w 7752501"/>
              <a:gd name="connsiteY4" fmla="*/ 1660458 h 3291854"/>
              <a:gd name="connsiteX5" fmla="*/ 4072896 w 7752501"/>
              <a:gd name="connsiteY5" fmla="*/ 1425187 h 3291854"/>
              <a:gd name="connsiteX6" fmla="*/ 4420021 w 7752501"/>
              <a:gd name="connsiteY6" fmla="*/ 1595134 h 3291854"/>
              <a:gd name="connsiteX7" fmla="*/ 4684181 w 7752501"/>
              <a:gd name="connsiteY7" fmla="*/ 14 h 3291854"/>
              <a:gd name="connsiteX8" fmla="*/ 5090581 w 7752501"/>
              <a:gd name="connsiteY8" fmla="*/ 3291854 h 3291854"/>
              <a:gd name="connsiteX9" fmla="*/ 5334421 w 7752501"/>
              <a:gd name="connsiteY9" fmla="*/ 1666254 h 3291854"/>
              <a:gd name="connsiteX10" fmla="*/ 5651393 w 7752501"/>
              <a:gd name="connsiteY10" fmla="*/ 1936392 h 3291854"/>
              <a:gd name="connsiteX11" fmla="*/ 5947847 w 7752501"/>
              <a:gd name="connsiteY11" fmla="*/ 1198894 h 3291854"/>
              <a:gd name="connsiteX12" fmla="*/ 6154332 w 7752501"/>
              <a:gd name="connsiteY12" fmla="*/ 1583002 h 3291854"/>
              <a:gd name="connsiteX13" fmla="*/ 6289461 w 7752501"/>
              <a:gd name="connsiteY13" fmla="*/ 1666254 h 3291854"/>
              <a:gd name="connsiteX14" fmla="*/ 7752501 w 7752501"/>
              <a:gd name="connsiteY14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1550500 w 7752501"/>
              <a:gd name="connsiteY3" fmla="*/ 1706208 h 3291854"/>
              <a:gd name="connsiteX4" fmla="*/ 3912021 w 7752501"/>
              <a:gd name="connsiteY4" fmla="*/ 1706894 h 3291854"/>
              <a:gd name="connsiteX5" fmla="*/ 3972907 w 7752501"/>
              <a:gd name="connsiteY5" fmla="*/ 1660458 h 3291854"/>
              <a:gd name="connsiteX6" fmla="*/ 4072896 w 7752501"/>
              <a:gd name="connsiteY6" fmla="*/ 1425187 h 3291854"/>
              <a:gd name="connsiteX7" fmla="*/ 4420021 w 7752501"/>
              <a:gd name="connsiteY7" fmla="*/ 1595134 h 3291854"/>
              <a:gd name="connsiteX8" fmla="*/ 4684181 w 7752501"/>
              <a:gd name="connsiteY8" fmla="*/ 14 h 3291854"/>
              <a:gd name="connsiteX9" fmla="*/ 5090581 w 7752501"/>
              <a:gd name="connsiteY9" fmla="*/ 3291854 h 3291854"/>
              <a:gd name="connsiteX10" fmla="*/ 5334421 w 7752501"/>
              <a:gd name="connsiteY10" fmla="*/ 1666254 h 3291854"/>
              <a:gd name="connsiteX11" fmla="*/ 5651393 w 7752501"/>
              <a:gd name="connsiteY11" fmla="*/ 1936392 h 3291854"/>
              <a:gd name="connsiteX12" fmla="*/ 5947847 w 7752501"/>
              <a:gd name="connsiteY12" fmla="*/ 1198894 h 3291854"/>
              <a:gd name="connsiteX13" fmla="*/ 6154332 w 7752501"/>
              <a:gd name="connsiteY13" fmla="*/ 1583002 h 3291854"/>
              <a:gd name="connsiteX14" fmla="*/ 6289461 w 7752501"/>
              <a:gd name="connsiteY14" fmla="*/ 1666254 h 3291854"/>
              <a:gd name="connsiteX15" fmla="*/ 7752501 w 7752501"/>
              <a:gd name="connsiteY15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550500 w 7752501"/>
              <a:gd name="connsiteY4" fmla="*/ 1706208 h 3291854"/>
              <a:gd name="connsiteX5" fmla="*/ 3912021 w 7752501"/>
              <a:gd name="connsiteY5" fmla="*/ 1706894 h 3291854"/>
              <a:gd name="connsiteX6" fmla="*/ 3972907 w 7752501"/>
              <a:gd name="connsiteY6" fmla="*/ 1660458 h 3291854"/>
              <a:gd name="connsiteX7" fmla="*/ 4072896 w 7752501"/>
              <a:gd name="connsiteY7" fmla="*/ 1425187 h 3291854"/>
              <a:gd name="connsiteX8" fmla="*/ 4420021 w 7752501"/>
              <a:gd name="connsiteY8" fmla="*/ 1595134 h 3291854"/>
              <a:gd name="connsiteX9" fmla="*/ 4684181 w 7752501"/>
              <a:gd name="connsiteY9" fmla="*/ 14 h 3291854"/>
              <a:gd name="connsiteX10" fmla="*/ 5090581 w 7752501"/>
              <a:gd name="connsiteY10" fmla="*/ 3291854 h 3291854"/>
              <a:gd name="connsiteX11" fmla="*/ 5334421 w 7752501"/>
              <a:gd name="connsiteY11" fmla="*/ 1666254 h 3291854"/>
              <a:gd name="connsiteX12" fmla="*/ 5651393 w 7752501"/>
              <a:gd name="connsiteY12" fmla="*/ 1936392 h 3291854"/>
              <a:gd name="connsiteX13" fmla="*/ 5947847 w 7752501"/>
              <a:gd name="connsiteY13" fmla="*/ 1198894 h 3291854"/>
              <a:gd name="connsiteX14" fmla="*/ 6154332 w 7752501"/>
              <a:gd name="connsiteY14" fmla="*/ 1583002 h 3291854"/>
              <a:gd name="connsiteX15" fmla="*/ 6289461 w 7752501"/>
              <a:gd name="connsiteY15" fmla="*/ 1666254 h 3291854"/>
              <a:gd name="connsiteX16" fmla="*/ 7752501 w 7752501"/>
              <a:gd name="connsiteY16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550500 w 7752501"/>
              <a:gd name="connsiteY5" fmla="*/ 1706208 h 3291854"/>
              <a:gd name="connsiteX6" fmla="*/ 3912021 w 7752501"/>
              <a:gd name="connsiteY6" fmla="*/ 1706894 h 3291854"/>
              <a:gd name="connsiteX7" fmla="*/ 3972907 w 7752501"/>
              <a:gd name="connsiteY7" fmla="*/ 1660458 h 3291854"/>
              <a:gd name="connsiteX8" fmla="*/ 4072896 w 7752501"/>
              <a:gd name="connsiteY8" fmla="*/ 1425187 h 3291854"/>
              <a:gd name="connsiteX9" fmla="*/ 4420021 w 7752501"/>
              <a:gd name="connsiteY9" fmla="*/ 1595134 h 3291854"/>
              <a:gd name="connsiteX10" fmla="*/ 4684181 w 7752501"/>
              <a:gd name="connsiteY10" fmla="*/ 14 h 3291854"/>
              <a:gd name="connsiteX11" fmla="*/ 5090581 w 7752501"/>
              <a:gd name="connsiteY11" fmla="*/ 3291854 h 3291854"/>
              <a:gd name="connsiteX12" fmla="*/ 5334421 w 7752501"/>
              <a:gd name="connsiteY12" fmla="*/ 1666254 h 3291854"/>
              <a:gd name="connsiteX13" fmla="*/ 5651393 w 7752501"/>
              <a:gd name="connsiteY13" fmla="*/ 1936392 h 3291854"/>
              <a:gd name="connsiteX14" fmla="*/ 5947847 w 7752501"/>
              <a:gd name="connsiteY14" fmla="*/ 1198894 h 3291854"/>
              <a:gd name="connsiteX15" fmla="*/ 6154332 w 7752501"/>
              <a:gd name="connsiteY15" fmla="*/ 1583002 h 3291854"/>
              <a:gd name="connsiteX16" fmla="*/ 6289461 w 7752501"/>
              <a:gd name="connsiteY16" fmla="*/ 1666254 h 3291854"/>
              <a:gd name="connsiteX17" fmla="*/ 7752501 w 7752501"/>
              <a:gd name="connsiteY17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94614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70638 w 7752501"/>
              <a:gd name="connsiteY1" fmla="*/ 1853373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81303 w 7752501"/>
              <a:gd name="connsiteY1" fmla="*/ 1551298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81303 w 7752501"/>
              <a:gd name="connsiteY1" fmla="*/ 1551298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27976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27976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27976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78658 w 7752501"/>
              <a:gd name="connsiteY1" fmla="*/ 1613262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99989 w 7752501"/>
              <a:gd name="connsiteY1" fmla="*/ 1682972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86657 w 7752501"/>
              <a:gd name="connsiteY1" fmla="*/ 1709597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29997 w 7752501"/>
              <a:gd name="connsiteY1" fmla="*/ 1699915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29997 w 7752501"/>
              <a:gd name="connsiteY1" fmla="*/ 1707176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207871 w 8732396"/>
              <a:gd name="connsiteY2" fmla="*/ 1520316 h 3291854"/>
              <a:gd name="connsiteX3" fmla="*/ 1474509 w 8732396"/>
              <a:gd name="connsiteY3" fmla="*/ 1721699 h 3291854"/>
              <a:gd name="connsiteX4" fmla="*/ 1762478 w 8732396"/>
              <a:gd name="connsiteY4" fmla="*/ 2682142 h 3291854"/>
              <a:gd name="connsiteX5" fmla="*/ 2039781 w 8732396"/>
              <a:gd name="connsiteY5" fmla="*/ 838711 h 3291854"/>
              <a:gd name="connsiteX6" fmla="*/ 2295754 w 8732396"/>
              <a:gd name="connsiteY6" fmla="*/ 1977301 h 3291854"/>
              <a:gd name="connsiteX7" fmla="*/ 2530395 w 8732396"/>
              <a:gd name="connsiteY7" fmla="*/ 1706208 h 3291854"/>
              <a:gd name="connsiteX8" fmla="*/ 4891916 w 8732396"/>
              <a:gd name="connsiteY8" fmla="*/ 1706894 h 3291854"/>
              <a:gd name="connsiteX9" fmla="*/ 4952802 w 8732396"/>
              <a:gd name="connsiteY9" fmla="*/ 1660458 h 3291854"/>
              <a:gd name="connsiteX10" fmla="*/ 5052791 w 8732396"/>
              <a:gd name="connsiteY10" fmla="*/ 1425187 h 3291854"/>
              <a:gd name="connsiteX11" fmla="*/ 5399916 w 8732396"/>
              <a:gd name="connsiteY11" fmla="*/ 1595134 h 3291854"/>
              <a:gd name="connsiteX12" fmla="*/ 5664076 w 8732396"/>
              <a:gd name="connsiteY12" fmla="*/ 14 h 3291854"/>
              <a:gd name="connsiteX13" fmla="*/ 6070476 w 8732396"/>
              <a:gd name="connsiteY13" fmla="*/ 3291854 h 3291854"/>
              <a:gd name="connsiteX14" fmla="*/ 6314316 w 8732396"/>
              <a:gd name="connsiteY14" fmla="*/ 1666254 h 3291854"/>
              <a:gd name="connsiteX15" fmla="*/ 6631288 w 8732396"/>
              <a:gd name="connsiteY15" fmla="*/ 1936392 h 3291854"/>
              <a:gd name="connsiteX16" fmla="*/ 6927742 w 8732396"/>
              <a:gd name="connsiteY16" fmla="*/ 1198894 h 3291854"/>
              <a:gd name="connsiteX17" fmla="*/ 7134227 w 8732396"/>
              <a:gd name="connsiteY17" fmla="*/ 1583002 h 3291854"/>
              <a:gd name="connsiteX18" fmla="*/ 7269356 w 8732396"/>
              <a:gd name="connsiteY18" fmla="*/ 1666254 h 3291854"/>
              <a:gd name="connsiteX19" fmla="*/ 8732396 w 8732396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207871 w 8732396"/>
              <a:gd name="connsiteY2" fmla="*/ 1520316 h 3291854"/>
              <a:gd name="connsiteX3" fmla="*/ 1474509 w 8732396"/>
              <a:gd name="connsiteY3" fmla="*/ 1721699 h 3291854"/>
              <a:gd name="connsiteX4" fmla="*/ 1762478 w 8732396"/>
              <a:gd name="connsiteY4" fmla="*/ 2682142 h 3291854"/>
              <a:gd name="connsiteX5" fmla="*/ 2039781 w 8732396"/>
              <a:gd name="connsiteY5" fmla="*/ 838711 h 3291854"/>
              <a:gd name="connsiteX6" fmla="*/ 2295754 w 8732396"/>
              <a:gd name="connsiteY6" fmla="*/ 1977301 h 3291854"/>
              <a:gd name="connsiteX7" fmla="*/ 2530395 w 8732396"/>
              <a:gd name="connsiteY7" fmla="*/ 1706208 h 3291854"/>
              <a:gd name="connsiteX8" fmla="*/ 4891916 w 8732396"/>
              <a:gd name="connsiteY8" fmla="*/ 1706894 h 3291854"/>
              <a:gd name="connsiteX9" fmla="*/ 4952802 w 8732396"/>
              <a:gd name="connsiteY9" fmla="*/ 1660458 h 3291854"/>
              <a:gd name="connsiteX10" fmla="*/ 5052791 w 8732396"/>
              <a:gd name="connsiteY10" fmla="*/ 1425187 h 3291854"/>
              <a:gd name="connsiteX11" fmla="*/ 5399916 w 8732396"/>
              <a:gd name="connsiteY11" fmla="*/ 1595134 h 3291854"/>
              <a:gd name="connsiteX12" fmla="*/ 5664076 w 8732396"/>
              <a:gd name="connsiteY12" fmla="*/ 14 h 3291854"/>
              <a:gd name="connsiteX13" fmla="*/ 6070476 w 8732396"/>
              <a:gd name="connsiteY13" fmla="*/ 3291854 h 3291854"/>
              <a:gd name="connsiteX14" fmla="*/ 6314316 w 8732396"/>
              <a:gd name="connsiteY14" fmla="*/ 1666254 h 3291854"/>
              <a:gd name="connsiteX15" fmla="*/ 6631288 w 8732396"/>
              <a:gd name="connsiteY15" fmla="*/ 1936392 h 3291854"/>
              <a:gd name="connsiteX16" fmla="*/ 6927742 w 8732396"/>
              <a:gd name="connsiteY16" fmla="*/ 1198894 h 3291854"/>
              <a:gd name="connsiteX17" fmla="*/ 7134227 w 8732396"/>
              <a:gd name="connsiteY17" fmla="*/ 1583002 h 3291854"/>
              <a:gd name="connsiteX18" fmla="*/ 7269356 w 8732396"/>
              <a:gd name="connsiteY18" fmla="*/ 1666254 h 3291854"/>
              <a:gd name="connsiteX19" fmla="*/ 8732396 w 8732396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7526494 w 8732396"/>
              <a:gd name="connsiteY20" fmla="*/ 1658128 h 3291854"/>
              <a:gd name="connsiteX21" fmla="*/ 8732396 w 8732396"/>
              <a:gd name="connsiteY21" fmla="*/ 1666254 h 3291854"/>
              <a:gd name="connsiteX0" fmla="*/ 0 w 7526494"/>
              <a:gd name="connsiteY0" fmla="*/ 1706894 h 3291854"/>
              <a:gd name="connsiteX1" fmla="*/ 1009892 w 7526494"/>
              <a:gd name="connsiteY1" fmla="*/ 1707176 h 3291854"/>
              <a:gd name="connsiteX2" fmla="*/ 1075440 w 7526494"/>
              <a:gd name="connsiteY2" fmla="*/ 1655217 h 3291854"/>
              <a:gd name="connsiteX3" fmla="*/ 1207871 w 7526494"/>
              <a:gd name="connsiteY3" fmla="*/ 1520316 h 3291854"/>
              <a:gd name="connsiteX4" fmla="*/ 1474509 w 7526494"/>
              <a:gd name="connsiteY4" fmla="*/ 1721699 h 3291854"/>
              <a:gd name="connsiteX5" fmla="*/ 1762478 w 7526494"/>
              <a:gd name="connsiteY5" fmla="*/ 2682142 h 3291854"/>
              <a:gd name="connsiteX6" fmla="*/ 2039781 w 7526494"/>
              <a:gd name="connsiteY6" fmla="*/ 838711 h 3291854"/>
              <a:gd name="connsiteX7" fmla="*/ 2295754 w 7526494"/>
              <a:gd name="connsiteY7" fmla="*/ 1977301 h 3291854"/>
              <a:gd name="connsiteX8" fmla="*/ 2530395 w 7526494"/>
              <a:gd name="connsiteY8" fmla="*/ 1706208 h 3291854"/>
              <a:gd name="connsiteX9" fmla="*/ 4891916 w 7526494"/>
              <a:gd name="connsiteY9" fmla="*/ 1706894 h 3291854"/>
              <a:gd name="connsiteX10" fmla="*/ 4952802 w 7526494"/>
              <a:gd name="connsiteY10" fmla="*/ 1660458 h 3291854"/>
              <a:gd name="connsiteX11" fmla="*/ 5052791 w 7526494"/>
              <a:gd name="connsiteY11" fmla="*/ 1425187 h 3291854"/>
              <a:gd name="connsiteX12" fmla="*/ 5399916 w 7526494"/>
              <a:gd name="connsiteY12" fmla="*/ 1595134 h 3291854"/>
              <a:gd name="connsiteX13" fmla="*/ 5664076 w 7526494"/>
              <a:gd name="connsiteY13" fmla="*/ 14 h 3291854"/>
              <a:gd name="connsiteX14" fmla="*/ 6070476 w 7526494"/>
              <a:gd name="connsiteY14" fmla="*/ 3291854 h 3291854"/>
              <a:gd name="connsiteX15" fmla="*/ 6314316 w 7526494"/>
              <a:gd name="connsiteY15" fmla="*/ 1666254 h 3291854"/>
              <a:gd name="connsiteX16" fmla="*/ 6631288 w 7526494"/>
              <a:gd name="connsiteY16" fmla="*/ 1936392 h 3291854"/>
              <a:gd name="connsiteX17" fmla="*/ 6927742 w 7526494"/>
              <a:gd name="connsiteY17" fmla="*/ 1198894 h 3291854"/>
              <a:gd name="connsiteX18" fmla="*/ 7134227 w 7526494"/>
              <a:gd name="connsiteY18" fmla="*/ 1583002 h 3291854"/>
              <a:gd name="connsiteX19" fmla="*/ 7269356 w 7526494"/>
              <a:gd name="connsiteY19" fmla="*/ 1666254 h 3291854"/>
              <a:gd name="connsiteX20" fmla="*/ 7526494 w 7526494"/>
              <a:gd name="connsiteY20" fmla="*/ 1658128 h 329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526494" h="3291854">
                <a:moveTo>
                  <a:pt x="0" y="1706894"/>
                </a:moveTo>
                <a:lnTo>
                  <a:pt x="1009892" y="1707176"/>
                </a:lnTo>
                <a:cubicBezTo>
                  <a:pt x="1053960" y="1705287"/>
                  <a:pt x="1064664" y="1677485"/>
                  <a:pt x="1075440" y="1655217"/>
                </a:cubicBezTo>
                <a:cubicBezTo>
                  <a:pt x="1086216" y="1632949"/>
                  <a:pt x="1141360" y="1509236"/>
                  <a:pt x="1207871" y="1520316"/>
                </a:cubicBezTo>
                <a:cubicBezTo>
                  <a:pt x="1274382" y="1531396"/>
                  <a:pt x="1328747" y="1806899"/>
                  <a:pt x="1474509" y="1721699"/>
                </a:cubicBezTo>
                <a:cubicBezTo>
                  <a:pt x="1620271" y="1636499"/>
                  <a:pt x="1660267" y="2683917"/>
                  <a:pt x="1762478" y="2682142"/>
                </a:cubicBezTo>
                <a:cubicBezTo>
                  <a:pt x="1864689" y="2680367"/>
                  <a:pt x="1943791" y="830966"/>
                  <a:pt x="2039781" y="838711"/>
                </a:cubicBezTo>
                <a:cubicBezTo>
                  <a:pt x="2135771" y="846456"/>
                  <a:pt x="2217541" y="1985369"/>
                  <a:pt x="2295754" y="1977301"/>
                </a:cubicBezTo>
                <a:cubicBezTo>
                  <a:pt x="2373967" y="1969233"/>
                  <a:pt x="2465513" y="1707015"/>
                  <a:pt x="2530395" y="1706208"/>
                </a:cubicBezTo>
                <a:cubicBezTo>
                  <a:pt x="2595277" y="1705401"/>
                  <a:pt x="4104742" y="1706665"/>
                  <a:pt x="4891916" y="1706894"/>
                </a:cubicBezTo>
                <a:cubicBezTo>
                  <a:pt x="4930801" y="1703189"/>
                  <a:pt x="4939323" y="1685625"/>
                  <a:pt x="4952802" y="1660458"/>
                </a:cubicBezTo>
                <a:cubicBezTo>
                  <a:pt x="4966281" y="1635291"/>
                  <a:pt x="4976050" y="1435268"/>
                  <a:pt x="5052791" y="1425187"/>
                </a:cubicBezTo>
                <a:cubicBezTo>
                  <a:pt x="5129532" y="1415107"/>
                  <a:pt x="5298035" y="1832663"/>
                  <a:pt x="5399916" y="1595134"/>
                </a:cubicBezTo>
                <a:cubicBezTo>
                  <a:pt x="5501797" y="1357605"/>
                  <a:pt x="5539274" y="-5150"/>
                  <a:pt x="5664076" y="14"/>
                </a:cubicBezTo>
                <a:cubicBezTo>
                  <a:pt x="5788878" y="5178"/>
                  <a:pt x="5957199" y="3291535"/>
                  <a:pt x="6070476" y="3291854"/>
                </a:cubicBezTo>
                <a:cubicBezTo>
                  <a:pt x="6183753" y="3292173"/>
                  <a:pt x="6220847" y="1892164"/>
                  <a:pt x="6314316" y="1666254"/>
                </a:cubicBezTo>
                <a:cubicBezTo>
                  <a:pt x="6407785" y="1440344"/>
                  <a:pt x="6529050" y="2014285"/>
                  <a:pt x="6631288" y="1936392"/>
                </a:cubicBezTo>
                <a:cubicBezTo>
                  <a:pt x="6733526" y="1858499"/>
                  <a:pt x="6843919" y="1257792"/>
                  <a:pt x="6927742" y="1198894"/>
                </a:cubicBezTo>
                <a:cubicBezTo>
                  <a:pt x="7011565" y="1139996"/>
                  <a:pt x="7101496" y="1536575"/>
                  <a:pt x="7134227" y="1583002"/>
                </a:cubicBezTo>
                <a:cubicBezTo>
                  <a:pt x="7166958" y="1629429"/>
                  <a:pt x="7203978" y="1653733"/>
                  <a:pt x="7269356" y="1666254"/>
                </a:cubicBezTo>
                <a:lnTo>
                  <a:pt x="7526494" y="1658128"/>
                </a:lnTo>
              </a:path>
            </a:pathLst>
          </a:custGeom>
          <a:ln w="38100" cap="rnd">
            <a:solidFill>
              <a:srgbClr val="69FFFF"/>
            </a:solidFill>
          </a:ln>
          <a:effectLst>
            <a:outerShdw blurRad="88900" algn="ctr" rotWithShape="0">
              <a:srgbClr val="01FFFF"/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7"/>
          <p:cNvCxnSpPr/>
          <p:nvPr/>
        </p:nvCxnSpPr>
        <p:spPr>
          <a:xfrm flipV="1">
            <a:off x="4163502" y="5934437"/>
            <a:ext cx="5036176" cy="17711"/>
          </a:xfrm>
          <a:prstGeom prst="line">
            <a:avLst/>
          </a:prstGeom>
          <a:ln w="38100" cap="rnd">
            <a:solidFill>
              <a:srgbClr val="69FFFF"/>
            </a:solidFill>
          </a:ln>
          <a:effectLst>
            <a:outerShdw blurRad="88900" algn="ctr" rotWithShape="0">
              <a:srgbClr val="01FFFF"/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0"/>
          <p:cNvCxnSpPr/>
          <p:nvPr/>
        </p:nvCxnSpPr>
        <p:spPr>
          <a:xfrm>
            <a:off x="20762" y="5981933"/>
            <a:ext cx="457200" cy="395"/>
          </a:xfrm>
          <a:prstGeom prst="line">
            <a:avLst/>
          </a:prstGeom>
          <a:ln w="38100" cap="rnd">
            <a:solidFill>
              <a:srgbClr val="69FFFF"/>
            </a:solidFill>
          </a:ln>
          <a:effectLst>
            <a:outerShdw blurRad="88900" algn="ctr" rotWithShape="0">
              <a:srgbClr val="01FFFF"/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al 1"/>
          <p:cNvSpPr/>
          <p:nvPr/>
        </p:nvSpPr>
        <p:spPr>
          <a:xfrm>
            <a:off x="-14798" y="5931828"/>
            <a:ext cx="91440" cy="91440"/>
          </a:xfrm>
          <a:prstGeom prst="ellipse">
            <a:avLst/>
          </a:prstGeom>
          <a:solidFill>
            <a:srgbClr val="69FFFF"/>
          </a:solidFill>
          <a:ln w="38100" cap="rnd">
            <a:solidFill>
              <a:srgbClr val="69FFFF"/>
            </a:solidFill>
          </a:ln>
          <a:effectLst>
            <a:outerShdw blurRad="88900" algn="ctr" rotWithShape="0">
              <a:srgbClr val="01FFFF"/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34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1111E-6 L 0.10555 0.00162 L 0.11319 -0.01621 L 0.1243 0.00601 L 0.13107 0.00301 L 0.14305 0.0875 L 0.15885 -0.07408 L 0.17205 0.02662 L 0.18542 0.00162 L 0.31319 0.00162 L 0.31875 -0.02662 L 0.33542 -0.00301 L 0.35208 -0.15116 L 0.3743 0.14236 L 0.38889 -0.00741 L 0.40555 0.02222 L 0.42101 -0.04445 L 0.43542 -0.00301 L 0.44861 -0.00301 L 1.0033 -0.00579 " pathEditMode="relative" ptsTypes="AAAAAAAAAAAAAAAAAAAA">
                                      <p:cBhvr>
                                        <p:cTn id="6" dur="4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-36512" y="0"/>
            <a:ext cx="8381706" cy="1052736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Anita  Semi-square" panose="02000000000000080000" pitchFamily="2" charset="0"/>
              </a:rPr>
              <a:t>Our mission, our vision</a:t>
            </a:r>
            <a:endParaRPr lang="el-GR" sz="4800" b="1" dirty="0">
              <a:latin typeface="Anita  Semi-square" panose="02000000000000080000" pitchFamily="2" charset="0"/>
            </a:endParaRPr>
          </a:p>
        </p:txBody>
      </p:sp>
      <p:graphicFrame>
        <p:nvGraphicFramePr>
          <p:cNvPr id="3" name="Διάγραμμα 2"/>
          <p:cNvGraphicFramePr/>
          <p:nvPr>
            <p:extLst>
              <p:ext uri="{D42A27DB-BD31-4B8C-83A1-F6EECF244321}">
                <p14:modId xmlns:p14="http://schemas.microsoft.com/office/powerpoint/2010/main" val="591932659"/>
              </p:ext>
            </p:extLst>
          </p:nvPr>
        </p:nvGraphicFramePr>
        <p:xfrm>
          <a:off x="179512" y="1052736"/>
          <a:ext cx="8820472" cy="5651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Εικόνα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67912" y="116632"/>
            <a:ext cx="1282806" cy="1134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66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B202B7-1035-4714-9887-40F83A1747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F5B202B7-1035-4714-9887-40F83A1747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2B1953A-6354-4C04-AFBC-3931E6824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graphicEl>
                                              <a:dgm id="{F2B1953A-6354-4C04-AFBC-3931E6824F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826A5E-6836-42C9-B489-1124F57BA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graphicEl>
                                              <a:dgm id="{3C826A5E-6836-42C9-B489-1124F57BAD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1C9FF5F-05E6-4C5C-B124-E9258D31CA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graphicEl>
                                              <a:dgm id="{21C9FF5F-05E6-4C5C-B124-E9258D31CA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1CC4E1F-4211-48E0-8C11-FFEB6C4A2E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graphicEl>
                                              <a:dgm id="{31CC4E1F-4211-48E0-8C11-FFEB6C4A2E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3968DFE-D646-4C94-BC0D-40733F199E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graphicEl>
                                              <a:dgm id="{C3968DFE-D646-4C94-BC0D-40733F199E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8124A8F-9B5B-4B86-B104-0364AA2974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A8124A8F-9B5B-4B86-B104-0364AA2974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DFF7C55-C4F5-4F41-B062-35EED5D650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graphicEl>
                                              <a:dgm id="{1DFF7C55-C4F5-4F41-B062-35EED5D650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8A4EA28-91E6-4800-A46F-2719A7B86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graphicEl>
                                              <a:dgm id="{E8A4EA28-91E6-4800-A46F-2719A7B868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849B943-9CD5-4A7F-9768-163C93AEFE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graphicEl>
                                              <a:dgm id="{9849B943-9CD5-4A7F-9768-163C93AEFE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A2271B7-3651-496F-A4DA-CD81AC7FB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graphicEl>
                                              <a:dgm id="{EA2271B7-3651-496F-A4DA-CD81AC7FBF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4F24F8-70E5-418B-BAC8-B2DB70D7B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BE4F24F8-70E5-418B-BAC8-B2DB70D7B3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96476"/>
            <a:ext cx="9144000" cy="956259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Anita  Semi-square" panose="02000000000000080000" pitchFamily="2" charset="0"/>
              </a:rPr>
              <a:t>Our mission, our vision</a:t>
            </a:r>
            <a:endParaRPr lang="el-GR" sz="4800" b="1" dirty="0">
              <a:latin typeface="Anita  Semi-square" panose="02000000000000080000" pitchFamily="2" charset="0"/>
            </a:endParaRPr>
          </a:p>
        </p:txBody>
      </p:sp>
      <p:sp>
        <p:nvSpPr>
          <p:cNvPr id="4" name="Στρογγύλεμα διαγώνιας γωνίας του ορθογωνίου 3"/>
          <p:cNvSpPr/>
          <p:nvPr/>
        </p:nvSpPr>
        <p:spPr>
          <a:xfrm>
            <a:off x="107504" y="2060848"/>
            <a:ext cx="8928992" cy="2592288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nita  Semi-square" panose="02000000000000080000" pitchFamily="2" charset="0"/>
              </a:rPr>
              <a:t>“Achieving contribution to human welfare through </a:t>
            </a:r>
            <a:r>
              <a:rPr lang="en-US" sz="2800" i="1" u="sng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nita  Semi-square" panose="02000000000000080000" pitchFamily="2" charset="0"/>
              </a:rPr>
              <a:t>innovative</a:t>
            </a:r>
            <a:r>
              <a:rPr lang="en-US" sz="2800" i="1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nita  Semi-square" panose="02000000000000080000" pitchFamily="2" charset="0"/>
              </a:rPr>
              <a:t>, </a:t>
            </a:r>
            <a:r>
              <a:rPr lang="en-US" sz="2800" i="1" u="sng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nita  Semi-square" panose="02000000000000080000" pitchFamily="2" charset="0"/>
              </a:rPr>
              <a:t>affordable</a:t>
            </a:r>
            <a:r>
              <a:rPr lang="en-US" sz="2800" i="1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nita  Semi-square" panose="02000000000000080000" pitchFamily="2" charset="0"/>
              </a:rPr>
              <a:t>, </a:t>
            </a:r>
            <a:r>
              <a:rPr lang="en-US" sz="2800" i="1" u="sng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nita  Semi-square" panose="02000000000000080000" pitchFamily="2" charset="0"/>
              </a:rPr>
              <a:t>user-friendly</a:t>
            </a:r>
            <a:r>
              <a:rPr lang="en-US" sz="2800" i="1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nita  Semi-square" panose="02000000000000080000" pitchFamily="2" charset="0"/>
              </a:rPr>
              <a:t> medical products that will facilitate and extend our lives!”</a:t>
            </a:r>
            <a:endParaRPr lang="el-GR" sz="2800" i="1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Anita  Semi-square" panose="02000000000000080000" pitchFamily="2" charset="0"/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1194" y="96477"/>
            <a:ext cx="1282806" cy="1134531"/>
          </a:xfrm>
          <a:prstGeom prst="rect">
            <a:avLst/>
          </a:prstGeom>
        </p:spPr>
      </p:pic>
      <p:sp>
        <p:nvSpPr>
          <p:cNvPr id="11" name="Freeform 3"/>
          <p:cNvSpPr/>
          <p:nvPr/>
        </p:nvSpPr>
        <p:spPr>
          <a:xfrm>
            <a:off x="464820" y="4803269"/>
            <a:ext cx="3677920" cy="2037219"/>
          </a:xfrm>
          <a:custGeom>
            <a:avLst/>
            <a:gdLst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964730 w 5466080"/>
              <a:gd name="connsiteY7" fmla="*/ 1558783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661426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661426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98 h 3291858"/>
              <a:gd name="connsiteX1" fmla="*/ 1625600 w 5466080"/>
              <a:gd name="connsiteY1" fmla="*/ 1706898 h 3291858"/>
              <a:gd name="connsiteX2" fmla="*/ 2133600 w 5466080"/>
              <a:gd name="connsiteY2" fmla="*/ 1595138 h 3291858"/>
              <a:gd name="connsiteX3" fmla="*/ 2397760 w 5466080"/>
              <a:gd name="connsiteY3" fmla="*/ 18 h 3291858"/>
              <a:gd name="connsiteX4" fmla="*/ 2804160 w 5466080"/>
              <a:gd name="connsiteY4" fmla="*/ 3291858 h 3291858"/>
              <a:gd name="connsiteX5" fmla="*/ 3048000 w 5466080"/>
              <a:gd name="connsiteY5" fmla="*/ 1666258 h 3291858"/>
              <a:gd name="connsiteX6" fmla="*/ 3661426 w 5466080"/>
              <a:gd name="connsiteY6" fmla="*/ 1198898 h 3291858"/>
              <a:gd name="connsiteX7" fmla="*/ 3867911 w 5466080"/>
              <a:gd name="connsiteY7" fmla="*/ 1583006 h 3291858"/>
              <a:gd name="connsiteX8" fmla="*/ 4003040 w 5466080"/>
              <a:gd name="connsiteY8" fmla="*/ 1666258 h 3291858"/>
              <a:gd name="connsiteX9" fmla="*/ 5466080 w 5466080"/>
              <a:gd name="connsiteY9" fmla="*/ 1666258 h 3291858"/>
              <a:gd name="connsiteX0" fmla="*/ 0 w 5466080"/>
              <a:gd name="connsiteY0" fmla="*/ 1706898 h 3291858"/>
              <a:gd name="connsiteX1" fmla="*/ 1625600 w 5466080"/>
              <a:gd name="connsiteY1" fmla="*/ 1706898 h 3291858"/>
              <a:gd name="connsiteX2" fmla="*/ 2133600 w 5466080"/>
              <a:gd name="connsiteY2" fmla="*/ 1595138 h 3291858"/>
              <a:gd name="connsiteX3" fmla="*/ 2397760 w 5466080"/>
              <a:gd name="connsiteY3" fmla="*/ 18 h 3291858"/>
              <a:gd name="connsiteX4" fmla="*/ 2804160 w 5466080"/>
              <a:gd name="connsiteY4" fmla="*/ 3291858 h 3291858"/>
              <a:gd name="connsiteX5" fmla="*/ 3048000 w 5466080"/>
              <a:gd name="connsiteY5" fmla="*/ 1666258 h 3291858"/>
              <a:gd name="connsiteX6" fmla="*/ 3661426 w 5466080"/>
              <a:gd name="connsiteY6" fmla="*/ 1198898 h 3291858"/>
              <a:gd name="connsiteX7" fmla="*/ 3867911 w 5466080"/>
              <a:gd name="connsiteY7" fmla="*/ 1583006 h 3291858"/>
              <a:gd name="connsiteX8" fmla="*/ 4003040 w 5466080"/>
              <a:gd name="connsiteY8" fmla="*/ 1666258 h 3291858"/>
              <a:gd name="connsiteX9" fmla="*/ 5466080 w 5466080"/>
              <a:gd name="connsiteY9" fmla="*/ 1666258 h 3291858"/>
              <a:gd name="connsiteX0" fmla="*/ 0 w 5466080"/>
              <a:gd name="connsiteY0" fmla="*/ 1706893 h 3291853"/>
              <a:gd name="connsiteX1" fmla="*/ 1625600 w 5466080"/>
              <a:gd name="connsiteY1" fmla="*/ 1706893 h 3291853"/>
              <a:gd name="connsiteX2" fmla="*/ 2133600 w 5466080"/>
              <a:gd name="connsiteY2" fmla="*/ 1595133 h 3291853"/>
              <a:gd name="connsiteX3" fmla="*/ 2397760 w 5466080"/>
              <a:gd name="connsiteY3" fmla="*/ 13 h 3291853"/>
              <a:gd name="connsiteX4" fmla="*/ 2804160 w 5466080"/>
              <a:gd name="connsiteY4" fmla="*/ 3291853 h 3291853"/>
              <a:gd name="connsiteX5" fmla="*/ 3048000 w 5466080"/>
              <a:gd name="connsiteY5" fmla="*/ 1666253 h 3291853"/>
              <a:gd name="connsiteX6" fmla="*/ 3661426 w 5466080"/>
              <a:gd name="connsiteY6" fmla="*/ 1198893 h 3291853"/>
              <a:gd name="connsiteX7" fmla="*/ 3867911 w 5466080"/>
              <a:gd name="connsiteY7" fmla="*/ 1583001 h 3291853"/>
              <a:gd name="connsiteX8" fmla="*/ 4003040 w 5466080"/>
              <a:gd name="connsiteY8" fmla="*/ 1666253 h 3291853"/>
              <a:gd name="connsiteX9" fmla="*/ 5466080 w 5466080"/>
              <a:gd name="connsiteY9" fmla="*/ 1666253 h 3291853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786475 w 5466080"/>
              <a:gd name="connsiteY2" fmla="*/ 1425187 h 3291854"/>
              <a:gd name="connsiteX3" fmla="*/ 2133600 w 5466080"/>
              <a:gd name="connsiteY3" fmla="*/ 1595134 h 3291854"/>
              <a:gd name="connsiteX4" fmla="*/ 2397760 w 5466080"/>
              <a:gd name="connsiteY4" fmla="*/ 14 h 3291854"/>
              <a:gd name="connsiteX5" fmla="*/ 2804160 w 5466080"/>
              <a:gd name="connsiteY5" fmla="*/ 3291854 h 3291854"/>
              <a:gd name="connsiteX6" fmla="*/ 3048000 w 5466080"/>
              <a:gd name="connsiteY6" fmla="*/ 1666254 h 3291854"/>
              <a:gd name="connsiteX7" fmla="*/ 3661426 w 5466080"/>
              <a:gd name="connsiteY7" fmla="*/ 1198894 h 3291854"/>
              <a:gd name="connsiteX8" fmla="*/ 3867911 w 5466080"/>
              <a:gd name="connsiteY8" fmla="*/ 1583002 h 3291854"/>
              <a:gd name="connsiteX9" fmla="*/ 4003040 w 5466080"/>
              <a:gd name="connsiteY9" fmla="*/ 1666254 h 3291854"/>
              <a:gd name="connsiteX10" fmla="*/ 5466080 w 5466080"/>
              <a:gd name="connsiteY10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786475 w 5466080"/>
              <a:gd name="connsiteY2" fmla="*/ 1425187 h 3291854"/>
              <a:gd name="connsiteX3" fmla="*/ 2133600 w 5466080"/>
              <a:gd name="connsiteY3" fmla="*/ 1595134 h 3291854"/>
              <a:gd name="connsiteX4" fmla="*/ 2397760 w 5466080"/>
              <a:gd name="connsiteY4" fmla="*/ 14 h 3291854"/>
              <a:gd name="connsiteX5" fmla="*/ 2804160 w 5466080"/>
              <a:gd name="connsiteY5" fmla="*/ 3291854 h 3291854"/>
              <a:gd name="connsiteX6" fmla="*/ 3048000 w 5466080"/>
              <a:gd name="connsiteY6" fmla="*/ 1666254 h 3291854"/>
              <a:gd name="connsiteX7" fmla="*/ 3661426 w 5466080"/>
              <a:gd name="connsiteY7" fmla="*/ 1198894 h 3291854"/>
              <a:gd name="connsiteX8" fmla="*/ 3867911 w 5466080"/>
              <a:gd name="connsiteY8" fmla="*/ 1583002 h 3291854"/>
              <a:gd name="connsiteX9" fmla="*/ 4003040 w 5466080"/>
              <a:gd name="connsiteY9" fmla="*/ 1666254 h 3291854"/>
              <a:gd name="connsiteX10" fmla="*/ 5466080 w 5466080"/>
              <a:gd name="connsiteY10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786475 w 5466080"/>
              <a:gd name="connsiteY2" fmla="*/ 1425187 h 3291854"/>
              <a:gd name="connsiteX3" fmla="*/ 2133600 w 5466080"/>
              <a:gd name="connsiteY3" fmla="*/ 1595134 h 3291854"/>
              <a:gd name="connsiteX4" fmla="*/ 2397760 w 5466080"/>
              <a:gd name="connsiteY4" fmla="*/ 14 h 3291854"/>
              <a:gd name="connsiteX5" fmla="*/ 2804160 w 5466080"/>
              <a:gd name="connsiteY5" fmla="*/ 3291854 h 3291854"/>
              <a:gd name="connsiteX6" fmla="*/ 3048000 w 5466080"/>
              <a:gd name="connsiteY6" fmla="*/ 1666254 h 3291854"/>
              <a:gd name="connsiteX7" fmla="*/ 3364972 w 5466080"/>
              <a:gd name="connsiteY7" fmla="*/ 1936392 h 3291854"/>
              <a:gd name="connsiteX8" fmla="*/ 3661426 w 5466080"/>
              <a:gd name="connsiteY8" fmla="*/ 1198894 h 3291854"/>
              <a:gd name="connsiteX9" fmla="*/ 3867911 w 5466080"/>
              <a:gd name="connsiteY9" fmla="*/ 1583002 h 3291854"/>
              <a:gd name="connsiteX10" fmla="*/ 4003040 w 5466080"/>
              <a:gd name="connsiteY10" fmla="*/ 1666254 h 3291854"/>
              <a:gd name="connsiteX11" fmla="*/ 5466080 w 5466080"/>
              <a:gd name="connsiteY11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73154 w 5466080"/>
              <a:gd name="connsiteY2" fmla="*/ 1655617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7752501"/>
              <a:gd name="connsiteY0" fmla="*/ 1704474 h 3291854"/>
              <a:gd name="connsiteX1" fmla="*/ 3912021 w 7752501"/>
              <a:gd name="connsiteY1" fmla="*/ 1706894 h 3291854"/>
              <a:gd name="connsiteX2" fmla="*/ 3972907 w 7752501"/>
              <a:gd name="connsiteY2" fmla="*/ 1660458 h 3291854"/>
              <a:gd name="connsiteX3" fmla="*/ 4072896 w 7752501"/>
              <a:gd name="connsiteY3" fmla="*/ 1425187 h 3291854"/>
              <a:gd name="connsiteX4" fmla="*/ 4420021 w 7752501"/>
              <a:gd name="connsiteY4" fmla="*/ 1595134 h 3291854"/>
              <a:gd name="connsiteX5" fmla="*/ 4684181 w 7752501"/>
              <a:gd name="connsiteY5" fmla="*/ 14 h 3291854"/>
              <a:gd name="connsiteX6" fmla="*/ 5090581 w 7752501"/>
              <a:gd name="connsiteY6" fmla="*/ 3291854 h 3291854"/>
              <a:gd name="connsiteX7" fmla="*/ 5334421 w 7752501"/>
              <a:gd name="connsiteY7" fmla="*/ 1666254 h 3291854"/>
              <a:gd name="connsiteX8" fmla="*/ 5651393 w 7752501"/>
              <a:gd name="connsiteY8" fmla="*/ 1936392 h 3291854"/>
              <a:gd name="connsiteX9" fmla="*/ 5947847 w 7752501"/>
              <a:gd name="connsiteY9" fmla="*/ 1198894 h 3291854"/>
              <a:gd name="connsiteX10" fmla="*/ 6154332 w 7752501"/>
              <a:gd name="connsiteY10" fmla="*/ 1583002 h 3291854"/>
              <a:gd name="connsiteX11" fmla="*/ 6289461 w 7752501"/>
              <a:gd name="connsiteY11" fmla="*/ 1666254 h 3291854"/>
              <a:gd name="connsiteX12" fmla="*/ 7752501 w 7752501"/>
              <a:gd name="connsiteY12" fmla="*/ 1666254 h 3291854"/>
              <a:gd name="connsiteX0" fmla="*/ 0 w 7752501"/>
              <a:gd name="connsiteY0" fmla="*/ 1704474 h 3291854"/>
              <a:gd name="connsiteX1" fmla="*/ 3912021 w 7752501"/>
              <a:gd name="connsiteY1" fmla="*/ 1706894 h 3291854"/>
              <a:gd name="connsiteX2" fmla="*/ 3972907 w 7752501"/>
              <a:gd name="connsiteY2" fmla="*/ 1660458 h 3291854"/>
              <a:gd name="connsiteX3" fmla="*/ 4072896 w 7752501"/>
              <a:gd name="connsiteY3" fmla="*/ 1425187 h 3291854"/>
              <a:gd name="connsiteX4" fmla="*/ 4420021 w 7752501"/>
              <a:gd name="connsiteY4" fmla="*/ 1595134 h 3291854"/>
              <a:gd name="connsiteX5" fmla="*/ 4684181 w 7752501"/>
              <a:gd name="connsiteY5" fmla="*/ 14 h 3291854"/>
              <a:gd name="connsiteX6" fmla="*/ 5090581 w 7752501"/>
              <a:gd name="connsiteY6" fmla="*/ 3291854 h 3291854"/>
              <a:gd name="connsiteX7" fmla="*/ 5334421 w 7752501"/>
              <a:gd name="connsiteY7" fmla="*/ 1666254 h 3291854"/>
              <a:gd name="connsiteX8" fmla="*/ 5651393 w 7752501"/>
              <a:gd name="connsiteY8" fmla="*/ 1936392 h 3291854"/>
              <a:gd name="connsiteX9" fmla="*/ 5947847 w 7752501"/>
              <a:gd name="connsiteY9" fmla="*/ 1198894 h 3291854"/>
              <a:gd name="connsiteX10" fmla="*/ 6154332 w 7752501"/>
              <a:gd name="connsiteY10" fmla="*/ 1583002 h 3291854"/>
              <a:gd name="connsiteX11" fmla="*/ 6289461 w 7752501"/>
              <a:gd name="connsiteY11" fmla="*/ 1666254 h 3291854"/>
              <a:gd name="connsiteX12" fmla="*/ 7752501 w 7752501"/>
              <a:gd name="connsiteY12" fmla="*/ 1666254 h 3291854"/>
              <a:gd name="connsiteX0" fmla="*/ 0 w 7752501"/>
              <a:gd name="connsiteY0" fmla="*/ 1704474 h 3291854"/>
              <a:gd name="connsiteX1" fmla="*/ 1550500 w 7752501"/>
              <a:gd name="connsiteY1" fmla="*/ 1706208 h 3291854"/>
              <a:gd name="connsiteX2" fmla="*/ 3912021 w 7752501"/>
              <a:gd name="connsiteY2" fmla="*/ 1706894 h 3291854"/>
              <a:gd name="connsiteX3" fmla="*/ 3972907 w 7752501"/>
              <a:gd name="connsiteY3" fmla="*/ 1660458 h 3291854"/>
              <a:gd name="connsiteX4" fmla="*/ 4072896 w 7752501"/>
              <a:gd name="connsiteY4" fmla="*/ 1425187 h 3291854"/>
              <a:gd name="connsiteX5" fmla="*/ 4420021 w 7752501"/>
              <a:gd name="connsiteY5" fmla="*/ 1595134 h 3291854"/>
              <a:gd name="connsiteX6" fmla="*/ 4684181 w 7752501"/>
              <a:gd name="connsiteY6" fmla="*/ 14 h 3291854"/>
              <a:gd name="connsiteX7" fmla="*/ 5090581 w 7752501"/>
              <a:gd name="connsiteY7" fmla="*/ 3291854 h 3291854"/>
              <a:gd name="connsiteX8" fmla="*/ 5334421 w 7752501"/>
              <a:gd name="connsiteY8" fmla="*/ 1666254 h 3291854"/>
              <a:gd name="connsiteX9" fmla="*/ 5651393 w 7752501"/>
              <a:gd name="connsiteY9" fmla="*/ 1936392 h 3291854"/>
              <a:gd name="connsiteX10" fmla="*/ 5947847 w 7752501"/>
              <a:gd name="connsiteY10" fmla="*/ 1198894 h 3291854"/>
              <a:gd name="connsiteX11" fmla="*/ 6154332 w 7752501"/>
              <a:gd name="connsiteY11" fmla="*/ 1583002 h 3291854"/>
              <a:gd name="connsiteX12" fmla="*/ 6289461 w 7752501"/>
              <a:gd name="connsiteY12" fmla="*/ 1666254 h 3291854"/>
              <a:gd name="connsiteX13" fmla="*/ 7752501 w 7752501"/>
              <a:gd name="connsiteY13" fmla="*/ 1666254 h 3291854"/>
              <a:gd name="connsiteX0" fmla="*/ 0 w 7752501"/>
              <a:gd name="connsiteY0" fmla="*/ 1704474 h 3291854"/>
              <a:gd name="connsiteX1" fmla="*/ 195979 w 7752501"/>
              <a:gd name="connsiteY1" fmla="*/ 1961810 h 3291854"/>
              <a:gd name="connsiteX2" fmla="*/ 1550500 w 7752501"/>
              <a:gd name="connsiteY2" fmla="*/ 1706208 h 3291854"/>
              <a:gd name="connsiteX3" fmla="*/ 3912021 w 7752501"/>
              <a:gd name="connsiteY3" fmla="*/ 1706894 h 3291854"/>
              <a:gd name="connsiteX4" fmla="*/ 3972907 w 7752501"/>
              <a:gd name="connsiteY4" fmla="*/ 1660458 h 3291854"/>
              <a:gd name="connsiteX5" fmla="*/ 4072896 w 7752501"/>
              <a:gd name="connsiteY5" fmla="*/ 1425187 h 3291854"/>
              <a:gd name="connsiteX6" fmla="*/ 4420021 w 7752501"/>
              <a:gd name="connsiteY6" fmla="*/ 1595134 h 3291854"/>
              <a:gd name="connsiteX7" fmla="*/ 4684181 w 7752501"/>
              <a:gd name="connsiteY7" fmla="*/ 14 h 3291854"/>
              <a:gd name="connsiteX8" fmla="*/ 5090581 w 7752501"/>
              <a:gd name="connsiteY8" fmla="*/ 3291854 h 3291854"/>
              <a:gd name="connsiteX9" fmla="*/ 5334421 w 7752501"/>
              <a:gd name="connsiteY9" fmla="*/ 1666254 h 3291854"/>
              <a:gd name="connsiteX10" fmla="*/ 5651393 w 7752501"/>
              <a:gd name="connsiteY10" fmla="*/ 1936392 h 3291854"/>
              <a:gd name="connsiteX11" fmla="*/ 5947847 w 7752501"/>
              <a:gd name="connsiteY11" fmla="*/ 1198894 h 3291854"/>
              <a:gd name="connsiteX12" fmla="*/ 6154332 w 7752501"/>
              <a:gd name="connsiteY12" fmla="*/ 1583002 h 3291854"/>
              <a:gd name="connsiteX13" fmla="*/ 6289461 w 7752501"/>
              <a:gd name="connsiteY13" fmla="*/ 1666254 h 3291854"/>
              <a:gd name="connsiteX14" fmla="*/ 7752501 w 7752501"/>
              <a:gd name="connsiteY14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1550500 w 7752501"/>
              <a:gd name="connsiteY2" fmla="*/ 1706208 h 3291854"/>
              <a:gd name="connsiteX3" fmla="*/ 3912021 w 7752501"/>
              <a:gd name="connsiteY3" fmla="*/ 1706894 h 3291854"/>
              <a:gd name="connsiteX4" fmla="*/ 3972907 w 7752501"/>
              <a:gd name="connsiteY4" fmla="*/ 1660458 h 3291854"/>
              <a:gd name="connsiteX5" fmla="*/ 4072896 w 7752501"/>
              <a:gd name="connsiteY5" fmla="*/ 1425187 h 3291854"/>
              <a:gd name="connsiteX6" fmla="*/ 4420021 w 7752501"/>
              <a:gd name="connsiteY6" fmla="*/ 1595134 h 3291854"/>
              <a:gd name="connsiteX7" fmla="*/ 4684181 w 7752501"/>
              <a:gd name="connsiteY7" fmla="*/ 14 h 3291854"/>
              <a:gd name="connsiteX8" fmla="*/ 5090581 w 7752501"/>
              <a:gd name="connsiteY8" fmla="*/ 3291854 h 3291854"/>
              <a:gd name="connsiteX9" fmla="*/ 5334421 w 7752501"/>
              <a:gd name="connsiteY9" fmla="*/ 1666254 h 3291854"/>
              <a:gd name="connsiteX10" fmla="*/ 5651393 w 7752501"/>
              <a:gd name="connsiteY10" fmla="*/ 1936392 h 3291854"/>
              <a:gd name="connsiteX11" fmla="*/ 5947847 w 7752501"/>
              <a:gd name="connsiteY11" fmla="*/ 1198894 h 3291854"/>
              <a:gd name="connsiteX12" fmla="*/ 6154332 w 7752501"/>
              <a:gd name="connsiteY12" fmla="*/ 1583002 h 3291854"/>
              <a:gd name="connsiteX13" fmla="*/ 6289461 w 7752501"/>
              <a:gd name="connsiteY13" fmla="*/ 1666254 h 3291854"/>
              <a:gd name="connsiteX14" fmla="*/ 7752501 w 7752501"/>
              <a:gd name="connsiteY14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1550500 w 7752501"/>
              <a:gd name="connsiteY3" fmla="*/ 1706208 h 3291854"/>
              <a:gd name="connsiteX4" fmla="*/ 3912021 w 7752501"/>
              <a:gd name="connsiteY4" fmla="*/ 1706894 h 3291854"/>
              <a:gd name="connsiteX5" fmla="*/ 3972907 w 7752501"/>
              <a:gd name="connsiteY5" fmla="*/ 1660458 h 3291854"/>
              <a:gd name="connsiteX6" fmla="*/ 4072896 w 7752501"/>
              <a:gd name="connsiteY6" fmla="*/ 1425187 h 3291854"/>
              <a:gd name="connsiteX7" fmla="*/ 4420021 w 7752501"/>
              <a:gd name="connsiteY7" fmla="*/ 1595134 h 3291854"/>
              <a:gd name="connsiteX8" fmla="*/ 4684181 w 7752501"/>
              <a:gd name="connsiteY8" fmla="*/ 14 h 3291854"/>
              <a:gd name="connsiteX9" fmla="*/ 5090581 w 7752501"/>
              <a:gd name="connsiteY9" fmla="*/ 3291854 h 3291854"/>
              <a:gd name="connsiteX10" fmla="*/ 5334421 w 7752501"/>
              <a:gd name="connsiteY10" fmla="*/ 1666254 h 3291854"/>
              <a:gd name="connsiteX11" fmla="*/ 5651393 w 7752501"/>
              <a:gd name="connsiteY11" fmla="*/ 1936392 h 3291854"/>
              <a:gd name="connsiteX12" fmla="*/ 5947847 w 7752501"/>
              <a:gd name="connsiteY12" fmla="*/ 1198894 h 3291854"/>
              <a:gd name="connsiteX13" fmla="*/ 6154332 w 7752501"/>
              <a:gd name="connsiteY13" fmla="*/ 1583002 h 3291854"/>
              <a:gd name="connsiteX14" fmla="*/ 6289461 w 7752501"/>
              <a:gd name="connsiteY14" fmla="*/ 1666254 h 3291854"/>
              <a:gd name="connsiteX15" fmla="*/ 7752501 w 7752501"/>
              <a:gd name="connsiteY15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550500 w 7752501"/>
              <a:gd name="connsiteY4" fmla="*/ 1706208 h 3291854"/>
              <a:gd name="connsiteX5" fmla="*/ 3912021 w 7752501"/>
              <a:gd name="connsiteY5" fmla="*/ 1706894 h 3291854"/>
              <a:gd name="connsiteX6" fmla="*/ 3972907 w 7752501"/>
              <a:gd name="connsiteY6" fmla="*/ 1660458 h 3291854"/>
              <a:gd name="connsiteX7" fmla="*/ 4072896 w 7752501"/>
              <a:gd name="connsiteY7" fmla="*/ 1425187 h 3291854"/>
              <a:gd name="connsiteX8" fmla="*/ 4420021 w 7752501"/>
              <a:gd name="connsiteY8" fmla="*/ 1595134 h 3291854"/>
              <a:gd name="connsiteX9" fmla="*/ 4684181 w 7752501"/>
              <a:gd name="connsiteY9" fmla="*/ 14 h 3291854"/>
              <a:gd name="connsiteX10" fmla="*/ 5090581 w 7752501"/>
              <a:gd name="connsiteY10" fmla="*/ 3291854 h 3291854"/>
              <a:gd name="connsiteX11" fmla="*/ 5334421 w 7752501"/>
              <a:gd name="connsiteY11" fmla="*/ 1666254 h 3291854"/>
              <a:gd name="connsiteX12" fmla="*/ 5651393 w 7752501"/>
              <a:gd name="connsiteY12" fmla="*/ 1936392 h 3291854"/>
              <a:gd name="connsiteX13" fmla="*/ 5947847 w 7752501"/>
              <a:gd name="connsiteY13" fmla="*/ 1198894 h 3291854"/>
              <a:gd name="connsiteX14" fmla="*/ 6154332 w 7752501"/>
              <a:gd name="connsiteY14" fmla="*/ 1583002 h 3291854"/>
              <a:gd name="connsiteX15" fmla="*/ 6289461 w 7752501"/>
              <a:gd name="connsiteY15" fmla="*/ 1666254 h 3291854"/>
              <a:gd name="connsiteX16" fmla="*/ 7752501 w 7752501"/>
              <a:gd name="connsiteY16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550500 w 7752501"/>
              <a:gd name="connsiteY5" fmla="*/ 1706208 h 3291854"/>
              <a:gd name="connsiteX6" fmla="*/ 3912021 w 7752501"/>
              <a:gd name="connsiteY6" fmla="*/ 1706894 h 3291854"/>
              <a:gd name="connsiteX7" fmla="*/ 3972907 w 7752501"/>
              <a:gd name="connsiteY7" fmla="*/ 1660458 h 3291854"/>
              <a:gd name="connsiteX8" fmla="*/ 4072896 w 7752501"/>
              <a:gd name="connsiteY8" fmla="*/ 1425187 h 3291854"/>
              <a:gd name="connsiteX9" fmla="*/ 4420021 w 7752501"/>
              <a:gd name="connsiteY9" fmla="*/ 1595134 h 3291854"/>
              <a:gd name="connsiteX10" fmla="*/ 4684181 w 7752501"/>
              <a:gd name="connsiteY10" fmla="*/ 14 h 3291854"/>
              <a:gd name="connsiteX11" fmla="*/ 5090581 w 7752501"/>
              <a:gd name="connsiteY11" fmla="*/ 3291854 h 3291854"/>
              <a:gd name="connsiteX12" fmla="*/ 5334421 w 7752501"/>
              <a:gd name="connsiteY12" fmla="*/ 1666254 h 3291854"/>
              <a:gd name="connsiteX13" fmla="*/ 5651393 w 7752501"/>
              <a:gd name="connsiteY13" fmla="*/ 1936392 h 3291854"/>
              <a:gd name="connsiteX14" fmla="*/ 5947847 w 7752501"/>
              <a:gd name="connsiteY14" fmla="*/ 1198894 h 3291854"/>
              <a:gd name="connsiteX15" fmla="*/ 6154332 w 7752501"/>
              <a:gd name="connsiteY15" fmla="*/ 1583002 h 3291854"/>
              <a:gd name="connsiteX16" fmla="*/ 6289461 w 7752501"/>
              <a:gd name="connsiteY16" fmla="*/ 1666254 h 3291854"/>
              <a:gd name="connsiteX17" fmla="*/ 7752501 w 7752501"/>
              <a:gd name="connsiteY17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94614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70638 w 7752501"/>
              <a:gd name="connsiteY1" fmla="*/ 1853373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81303 w 7752501"/>
              <a:gd name="connsiteY1" fmla="*/ 1551298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81303 w 7752501"/>
              <a:gd name="connsiteY1" fmla="*/ 1551298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27976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27976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27976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78658 w 7752501"/>
              <a:gd name="connsiteY1" fmla="*/ 1613262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99989 w 7752501"/>
              <a:gd name="connsiteY1" fmla="*/ 1682972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86657 w 7752501"/>
              <a:gd name="connsiteY1" fmla="*/ 1709597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29997 w 7752501"/>
              <a:gd name="connsiteY1" fmla="*/ 1699915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29997 w 7752501"/>
              <a:gd name="connsiteY1" fmla="*/ 1707176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207871 w 8732396"/>
              <a:gd name="connsiteY2" fmla="*/ 1520316 h 3291854"/>
              <a:gd name="connsiteX3" fmla="*/ 1474509 w 8732396"/>
              <a:gd name="connsiteY3" fmla="*/ 1721699 h 3291854"/>
              <a:gd name="connsiteX4" fmla="*/ 1762478 w 8732396"/>
              <a:gd name="connsiteY4" fmla="*/ 2682142 h 3291854"/>
              <a:gd name="connsiteX5" fmla="*/ 2039781 w 8732396"/>
              <a:gd name="connsiteY5" fmla="*/ 838711 h 3291854"/>
              <a:gd name="connsiteX6" fmla="*/ 2295754 w 8732396"/>
              <a:gd name="connsiteY6" fmla="*/ 1977301 h 3291854"/>
              <a:gd name="connsiteX7" fmla="*/ 2530395 w 8732396"/>
              <a:gd name="connsiteY7" fmla="*/ 1706208 h 3291854"/>
              <a:gd name="connsiteX8" fmla="*/ 4891916 w 8732396"/>
              <a:gd name="connsiteY8" fmla="*/ 1706894 h 3291854"/>
              <a:gd name="connsiteX9" fmla="*/ 4952802 w 8732396"/>
              <a:gd name="connsiteY9" fmla="*/ 1660458 h 3291854"/>
              <a:gd name="connsiteX10" fmla="*/ 5052791 w 8732396"/>
              <a:gd name="connsiteY10" fmla="*/ 1425187 h 3291854"/>
              <a:gd name="connsiteX11" fmla="*/ 5399916 w 8732396"/>
              <a:gd name="connsiteY11" fmla="*/ 1595134 h 3291854"/>
              <a:gd name="connsiteX12" fmla="*/ 5664076 w 8732396"/>
              <a:gd name="connsiteY12" fmla="*/ 14 h 3291854"/>
              <a:gd name="connsiteX13" fmla="*/ 6070476 w 8732396"/>
              <a:gd name="connsiteY13" fmla="*/ 3291854 h 3291854"/>
              <a:gd name="connsiteX14" fmla="*/ 6314316 w 8732396"/>
              <a:gd name="connsiteY14" fmla="*/ 1666254 h 3291854"/>
              <a:gd name="connsiteX15" fmla="*/ 6631288 w 8732396"/>
              <a:gd name="connsiteY15" fmla="*/ 1936392 h 3291854"/>
              <a:gd name="connsiteX16" fmla="*/ 6927742 w 8732396"/>
              <a:gd name="connsiteY16" fmla="*/ 1198894 h 3291854"/>
              <a:gd name="connsiteX17" fmla="*/ 7134227 w 8732396"/>
              <a:gd name="connsiteY17" fmla="*/ 1583002 h 3291854"/>
              <a:gd name="connsiteX18" fmla="*/ 7269356 w 8732396"/>
              <a:gd name="connsiteY18" fmla="*/ 1666254 h 3291854"/>
              <a:gd name="connsiteX19" fmla="*/ 8732396 w 8732396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207871 w 8732396"/>
              <a:gd name="connsiteY2" fmla="*/ 1520316 h 3291854"/>
              <a:gd name="connsiteX3" fmla="*/ 1474509 w 8732396"/>
              <a:gd name="connsiteY3" fmla="*/ 1721699 h 3291854"/>
              <a:gd name="connsiteX4" fmla="*/ 1762478 w 8732396"/>
              <a:gd name="connsiteY4" fmla="*/ 2682142 h 3291854"/>
              <a:gd name="connsiteX5" fmla="*/ 2039781 w 8732396"/>
              <a:gd name="connsiteY5" fmla="*/ 838711 h 3291854"/>
              <a:gd name="connsiteX6" fmla="*/ 2295754 w 8732396"/>
              <a:gd name="connsiteY6" fmla="*/ 1977301 h 3291854"/>
              <a:gd name="connsiteX7" fmla="*/ 2530395 w 8732396"/>
              <a:gd name="connsiteY7" fmla="*/ 1706208 h 3291854"/>
              <a:gd name="connsiteX8" fmla="*/ 4891916 w 8732396"/>
              <a:gd name="connsiteY8" fmla="*/ 1706894 h 3291854"/>
              <a:gd name="connsiteX9" fmla="*/ 4952802 w 8732396"/>
              <a:gd name="connsiteY9" fmla="*/ 1660458 h 3291854"/>
              <a:gd name="connsiteX10" fmla="*/ 5052791 w 8732396"/>
              <a:gd name="connsiteY10" fmla="*/ 1425187 h 3291854"/>
              <a:gd name="connsiteX11" fmla="*/ 5399916 w 8732396"/>
              <a:gd name="connsiteY11" fmla="*/ 1595134 h 3291854"/>
              <a:gd name="connsiteX12" fmla="*/ 5664076 w 8732396"/>
              <a:gd name="connsiteY12" fmla="*/ 14 h 3291854"/>
              <a:gd name="connsiteX13" fmla="*/ 6070476 w 8732396"/>
              <a:gd name="connsiteY13" fmla="*/ 3291854 h 3291854"/>
              <a:gd name="connsiteX14" fmla="*/ 6314316 w 8732396"/>
              <a:gd name="connsiteY14" fmla="*/ 1666254 h 3291854"/>
              <a:gd name="connsiteX15" fmla="*/ 6631288 w 8732396"/>
              <a:gd name="connsiteY15" fmla="*/ 1936392 h 3291854"/>
              <a:gd name="connsiteX16" fmla="*/ 6927742 w 8732396"/>
              <a:gd name="connsiteY16" fmla="*/ 1198894 h 3291854"/>
              <a:gd name="connsiteX17" fmla="*/ 7134227 w 8732396"/>
              <a:gd name="connsiteY17" fmla="*/ 1583002 h 3291854"/>
              <a:gd name="connsiteX18" fmla="*/ 7269356 w 8732396"/>
              <a:gd name="connsiteY18" fmla="*/ 1666254 h 3291854"/>
              <a:gd name="connsiteX19" fmla="*/ 8732396 w 8732396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7526494 w 8732396"/>
              <a:gd name="connsiteY20" fmla="*/ 1658128 h 3291854"/>
              <a:gd name="connsiteX21" fmla="*/ 8732396 w 8732396"/>
              <a:gd name="connsiteY21" fmla="*/ 1666254 h 3291854"/>
              <a:gd name="connsiteX0" fmla="*/ 0 w 7526494"/>
              <a:gd name="connsiteY0" fmla="*/ 1706894 h 3291854"/>
              <a:gd name="connsiteX1" fmla="*/ 1009892 w 7526494"/>
              <a:gd name="connsiteY1" fmla="*/ 1707176 h 3291854"/>
              <a:gd name="connsiteX2" fmla="*/ 1075440 w 7526494"/>
              <a:gd name="connsiteY2" fmla="*/ 1655217 h 3291854"/>
              <a:gd name="connsiteX3" fmla="*/ 1207871 w 7526494"/>
              <a:gd name="connsiteY3" fmla="*/ 1520316 h 3291854"/>
              <a:gd name="connsiteX4" fmla="*/ 1474509 w 7526494"/>
              <a:gd name="connsiteY4" fmla="*/ 1721699 h 3291854"/>
              <a:gd name="connsiteX5" fmla="*/ 1762478 w 7526494"/>
              <a:gd name="connsiteY5" fmla="*/ 2682142 h 3291854"/>
              <a:gd name="connsiteX6" fmla="*/ 2039781 w 7526494"/>
              <a:gd name="connsiteY6" fmla="*/ 838711 h 3291854"/>
              <a:gd name="connsiteX7" fmla="*/ 2295754 w 7526494"/>
              <a:gd name="connsiteY7" fmla="*/ 1977301 h 3291854"/>
              <a:gd name="connsiteX8" fmla="*/ 2530395 w 7526494"/>
              <a:gd name="connsiteY8" fmla="*/ 1706208 h 3291854"/>
              <a:gd name="connsiteX9" fmla="*/ 4891916 w 7526494"/>
              <a:gd name="connsiteY9" fmla="*/ 1706894 h 3291854"/>
              <a:gd name="connsiteX10" fmla="*/ 4952802 w 7526494"/>
              <a:gd name="connsiteY10" fmla="*/ 1660458 h 3291854"/>
              <a:gd name="connsiteX11" fmla="*/ 5052791 w 7526494"/>
              <a:gd name="connsiteY11" fmla="*/ 1425187 h 3291854"/>
              <a:gd name="connsiteX12" fmla="*/ 5399916 w 7526494"/>
              <a:gd name="connsiteY12" fmla="*/ 1595134 h 3291854"/>
              <a:gd name="connsiteX13" fmla="*/ 5664076 w 7526494"/>
              <a:gd name="connsiteY13" fmla="*/ 14 h 3291854"/>
              <a:gd name="connsiteX14" fmla="*/ 6070476 w 7526494"/>
              <a:gd name="connsiteY14" fmla="*/ 3291854 h 3291854"/>
              <a:gd name="connsiteX15" fmla="*/ 6314316 w 7526494"/>
              <a:gd name="connsiteY15" fmla="*/ 1666254 h 3291854"/>
              <a:gd name="connsiteX16" fmla="*/ 6631288 w 7526494"/>
              <a:gd name="connsiteY16" fmla="*/ 1936392 h 3291854"/>
              <a:gd name="connsiteX17" fmla="*/ 6927742 w 7526494"/>
              <a:gd name="connsiteY17" fmla="*/ 1198894 h 3291854"/>
              <a:gd name="connsiteX18" fmla="*/ 7134227 w 7526494"/>
              <a:gd name="connsiteY18" fmla="*/ 1583002 h 3291854"/>
              <a:gd name="connsiteX19" fmla="*/ 7269356 w 7526494"/>
              <a:gd name="connsiteY19" fmla="*/ 1666254 h 3291854"/>
              <a:gd name="connsiteX20" fmla="*/ 7526494 w 7526494"/>
              <a:gd name="connsiteY20" fmla="*/ 1658128 h 329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526494" h="3291854">
                <a:moveTo>
                  <a:pt x="0" y="1706894"/>
                </a:moveTo>
                <a:lnTo>
                  <a:pt x="1009892" y="1707176"/>
                </a:lnTo>
                <a:cubicBezTo>
                  <a:pt x="1053960" y="1705287"/>
                  <a:pt x="1064664" y="1677485"/>
                  <a:pt x="1075440" y="1655217"/>
                </a:cubicBezTo>
                <a:cubicBezTo>
                  <a:pt x="1086216" y="1632949"/>
                  <a:pt x="1141360" y="1509236"/>
                  <a:pt x="1207871" y="1520316"/>
                </a:cubicBezTo>
                <a:cubicBezTo>
                  <a:pt x="1274382" y="1531396"/>
                  <a:pt x="1328747" y="1806899"/>
                  <a:pt x="1474509" y="1721699"/>
                </a:cubicBezTo>
                <a:cubicBezTo>
                  <a:pt x="1620271" y="1636499"/>
                  <a:pt x="1660267" y="2683917"/>
                  <a:pt x="1762478" y="2682142"/>
                </a:cubicBezTo>
                <a:cubicBezTo>
                  <a:pt x="1864689" y="2680367"/>
                  <a:pt x="1943791" y="830966"/>
                  <a:pt x="2039781" y="838711"/>
                </a:cubicBezTo>
                <a:cubicBezTo>
                  <a:pt x="2135771" y="846456"/>
                  <a:pt x="2217541" y="1985369"/>
                  <a:pt x="2295754" y="1977301"/>
                </a:cubicBezTo>
                <a:cubicBezTo>
                  <a:pt x="2373967" y="1969233"/>
                  <a:pt x="2465513" y="1707015"/>
                  <a:pt x="2530395" y="1706208"/>
                </a:cubicBezTo>
                <a:cubicBezTo>
                  <a:pt x="2595277" y="1705401"/>
                  <a:pt x="4104742" y="1706665"/>
                  <a:pt x="4891916" y="1706894"/>
                </a:cubicBezTo>
                <a:cubicBezTo>
                  <a:pt x="4930801" y="1703189"/>
                  <a:pt x="4939323" y="1685625"/>
                  <a:pt x="4952802" y="1660458"/>
                </a:cubicBezTo>
                <a:cubicBezTo>
                  <a:pt x="4966281" y="1635291"/>
                  <a:pt x="4976050" y="1435268"/>
                  <a:pt x="5052791" y="1425187"/>
                </a:cubicBezTo>
                <a:cubicBezTo>
                  <a:pt x="5129532" y="1415107"/>
                  <a:pt x="5298035" y="1832663"/>
                  <a:pt x="5399916" y="1595134"/>
                </a:cubicBezTo>
                <a:cubicBezTo>
                  <a:pt x="5501797" y="1357605"/>
                  <a:pt x="5539274" y="-5150"/>
                  <a:pt x="5664076" y="14"/>
                </a:cubicBezTo>
                <a:cubicBezTo>
                  <a:pt x="5788878" y="5178"/>
                  <a:pt x="5957199" y="3291535"/>
                  <a:pt x="6070476" y="3291854"/>
                </a:cubicBezTo>
                <a:cubicBezTo>
                  <a:pt x="6183753" y="3292173"/>
                  <a:pt x="6220847" y="1892164"/>
                  <a:pt x="6314316" y="1666254"/>
                </a:cubicBezTo>
                <a:cubicBezTo>
                  <a:pt x="6407785" y="1440344"/>
                  <a:pt x="6529050" y="2014285"/>
                  <a:pt x="6631288" y="1936392"/>
                </a:cubicBezTo>
                <a:cubicBezTo>
                  <a:pt x="6733526" y="1858499"/>
                  <a:pt x="6843919" y="1257792"/>
                  <a:pt x="6927742" y="1198894"/>
                </a:cubicBezTo>
                <a:cubicBezTo>
                  <a:pt x="7011565" y="1139996"/>
                  <a:pt x="7101496" y="1536575"/>
                  <a:pt x="7134227" y="1583002"/>
                </a:cubicBezTo>
                <a:cubicBezTo>
                  <a:pt x="7166958" y="1629429"/>
                  <a:pt x="7203978" y="1653733"/>
                  <a:pt x="7269356" y="1666254"/>
                </a:cubicBezTo>
                <a:lnTo>
                  <a:pt x="7526494" y="1658128"/>
                </a:lnTo>
              </a:path>
            </a:pathLst>
          </a:custGeom>
          <a:ln w="38100" cap="rnd">
            <a:solidFill>
              <a:srgbClr val="69FFFF"/>
            </a:solidFill>
          </a:ln>
          <a:effectLst>
            <a:outerShdw blurRad="88900" algn="ctr" rotWithShape="0">
              <a:srgbClr val="01FFFF"/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7"/>
          <p:cNvCxnSpPr/>
          <p:nvPr/>
        </p:nvCxnSpPr>
        <p:spPr>
          <a:xfrm flipV="1">
            <a:off x="4142740" y="5811718"/>
            <a:ext cx="5036176" cy="17711"/>
          </a:xfrm>
          <a:prstGeom prst="line">
            <a:avLst/>
          </a:prstGeom>
          <a:ln w="38100" cap="rnd">
            <a:solidFill>
              <a:srgbClr val="69FFFF"/>
            </a:solidFill>
          </a:ln>
          <a:effectLst>
            <a:outerShdw blurRad="88900" algn="ctr" rotWithShape="0">
              <a:srgbClr val="01FFFF"/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0"/>
          <p:cNvCxnSpPr/>
          <p:nvPr/>
        </p:nvCxnSpPr>
        <p:spPr>
          <a:xfrm>
            <a:off x="0" y="5859214"/>
            <a:ext cx="457200" cy="395"/>
          </a:xfrm>
          <a:prstGeom prst="line">
            <a:avLst/>
          </a:prstGeom>
          <a:ln w="38100" cap="rnd">
            <a:solidFill>
              <a:srgbClr val="69FFFF"/>
            </a:solidFill>
          </a:ln>
          <a:effectLst>
            <a:outerShdw blurRad="88900" algn="ctr" rotWithShape="0">
              <a:srgbClr val="01FFFF"/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Oval 1"/>
          <p:cNvSpPr/>
          <p:nvPr/>
        </p:nvSpPr>
        <p:spPr>
          <a:xfrm>
            <a:off x="-35560" y="5809109"/>
            <a:ext cx="91440" cy="91440"/>
          </a:xfrm>
          <a:prstGeom prst="ellipse">
            <a:avLst/>
          </a:prstGeom>
          <a:solidFill>
            <a:srgbClr val="69FFFF"/>
          </a:solidFill>
          <a:ln w="38100" cap="rnd">
            <a:solidFill>
              <a:srgbClr val="69FFFF"/>
            </a:solidFill>
          </a:ln>
          <a:effectLst>
            <a:outerShdw blurRad="88900" algn="ctr" rotWithShape="0">
              <a:srgbClr val="01FFFF"/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17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1111E-6 L 0.10555 0.00162 L 0.11319 -0.01621 L 0.1243 0.00601 L 0.13107 0.00301 L 0.14305 0.0875 L 0.15885 -0.07408 L 0.17205 0.02662 L 0.18542 0.00162 L 0.31319 0.00162 L 0.31875 -0.02662 L 0.33542 -0.00301 L 0.35208 -0.15116 L 0.3743 0.14236 L 0.38889 -0.00741 L 0.40555 0.02222 L 0.42101 -0.04445 L 0.43542 -0.00301 L 0.44861 -0.00301 L 1.0033 -0.00579 " pathEditMode="relative" ptsTypes="AAAAAAAAAAAAAAAAAAAA">
                                      <p:cBhvr>
                                        <p:cTn id="10" dur="4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457200" y="1371600"/>
            <a:ext cx="3677920" cy="2037219"/>
          </a:xfrm>
          <a:custGeom>
            <a:avLst/>
            <a:gdLst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964730 w 5466080"/>
              <a:gd name="connsiteY7" fmla="*/ 1558783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661426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661426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98 h 3291858"/>
              <a:gd name="connsiteX1" fmla="*/ 1625600 w 5466080"/>
              <a:gd name="connsiteY1" fmla="*/ 1706898 h 3291858"/>
              <a:gd name="connsiteX2" fmla="*/ 2133600 w 5466080"/>
              <a:gd name="connsiteY2" fmla="*/ 1595138 h 3291858"/>
              <a:gd name="connsiteX3" fmla="*/ 2397760 w 5466080"/>
              <a:gd name="connsiteY3" fmla="*/ 18 h 3291858"/>
              <a:gd name="connsiteX4" fmla="*/ 2804160 w 5466080"/>
              <a:gd name="connsiteY4" fmla="*/ 3291858 h 3291858"/>
              <a:gd name="connsiteX5" fmla="*/ 3048000 w 5466080"/>
              <a:gd name="connsiteY5" fmla="*/ 1666258 h 3291858"/>
              <a:gd name="connsiteX6" fmla="*/ 3661426 w 5466080"/>
              <a:gd name="connsiteY6" fmla="*/ 1198898 h 3291858"/>
              <a:gd name="connsiteX7" fmla="*/ 3867911 w 5466080"/>
              <a:gd name="connsiteY7" fmla="*/ 1583006 h 3291858"/>
              <a:gd name="connsiteX8" fmla="*/ 4003040 w 5466080"/>
              <a:gd name="connsiteY8" fmla="*/ 1666258 h 3291858"/>
              <a:gd name="connsiteX9" fmla="*/ 5466080 w 5466080"/>
              <a:gd name="connsiteY9" fmla="*/ 1666258 h 3291858"/>
              <a:gd name="connsiteX0" fmla="*/ 0 w 5466080"/>
              <a:gd name="connsiteY0" fmla="*/ 1706898 h 3291858"/>
              <a:gd name="connsiteX1" fmla="*/ 1625600 w 5466080"/>
              <a:gd name="connsiteY1" fmla="*/ 1706898 h 3291858"/>
              <a:gd name="connsiteX2" fmla="*/ 2133600 w 5466080"/>
              <a:gd name="connsiteY2" fmla="*/ 1595138 h 3291858"/>
              <a:gd name="connsiteX3" fmla="*/ 2397760 w 5466080"/>
              <a:gd name="connsiteY3" fmla="*/ 18 h 3291858"/>
              <a:gd name="connsiteX4" fmla="*/ 2804160 w 5466080"/>
              <a:gd name="connsiteY4" fmla="*/ 3291858 h 3291858"/>
              <a:gd name="connsiteX5" fmla="*/ 3048000 w 5466080"/>
              <a:gd name="connsiteY5" fmla="*/ 1666258 h 3291858"/>
              <a:gd name="connsiteX6" fmla="*/ 3661426 w 5466080"/>
              <a:gd name="connsiteY6" fmla="*/ 1198898 h 3291858"/>
              <a:gd name="connsiteX7" fmla="*/ 3867911 w 5466080"/>
              <a:gd name="connsiteY7" fmla="*/ 1583006 h 3291858"/>
              <a:gd name="connsiteX8" fmla="*/ 4003040 w 5466080"/>
              <a:gd name="connsiteY8" fmla="*/ 1666258 h 3291858"/>
              <a:gd name="connsiteX9" fmla="*/ 5466080 w 5466080"/>
              <a:gd name="connsiteY9" fmla="*/ 1666258 h 3291858"/>
              <a:gd name="connsiteX0" fmla="*/ 0 w 5466080"/>
              <a:gd name="connsiteY0" fmla="*/ 1706893 h 3291853"/>
              <a:gd name="connsiteX1" fmla="*/ 1625600 w 5466080"/>
              <a:gd name="connsiteY1" fmla="*/ 1706893 h 3291853"/>
              <a:gd name="connsiteX2" fmla="*/ 2133600 w 5466080"/>
              <a:gd name="connsiteY2" fmla="*/ 1595133 h 3291853"/>
              <a:gd name="connsiteX3" fmla="*/ 2397760 w 5466080"/>
              <a:gd name="connsiteY3" fmla="*/ 13 h 3291853"/>
              <a:gd name="connsiteX4" fmla="*/ 2804160 w 5466080"/>
              <a:gd name="connsiteY4" fmla="*/ 3291853 h 3291853"/>
              <a:gd name="connsiteX5" fmla="*/ 3048000 w 5466080"/>
              <a:gd name="connsiteY5" fmla="*/ 1666253 h 3291853"/>
              <a:gd name="connsiteX6" fmla="*/ 3661426 w 5466080"/>
              <a:gd name="connsiteY6" fmla="*/ 1198893 h 3291853"/>
              <a:gd name="connsiteX7" fmla="*/ 3867911 w 5466080"/>
              <a:gd name="connsiteY7" fmla="*/ 1583001 h 3291853"/>
              <a:gd name="connsiteX8" fmla="*/ 4003040 w 5466080"/>
              <a:gd name="connsiteY8" fmla="*/ 1666253 h 3291853"/>
              <a:gd name="connsiteX9" fmla="*/ 5466080 w 5466080"/>
              <a:gd name="connsiteY9" fmla="*/ 1666253 h 3291853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786475 w 5466080"/>
              <a:gd name="connsiteY2" fmla="*/ 1425187 h 3291854"/>
              <a:gd name="connsiteX3" fmla="*/ 2133600 w 5466080"/>
              <a:gd name="connsiteY3" fmla="*/ 1595134 h 3291854"/>
              <a:gd name="connsiteX4" fmla="*/ 2397760 w 5466080"/>
              <a:gd name="connsiteY4" fmla="*/ 14 h 3291854"/>
              <a:gd name="connsiteX5" fmla="*/ 2804160 w 5466080"/>
              <a:gd name="connsiteY5" fmla="*/ 3291854 h 3291854"/>
              <a:gd name="connsiteX6" fmla="*/ 3048000 w 5466080"/>
              <a:gd name="connsiteY6" fmla="*/ 1666254 h 3291854"/>
              <a:gd name="connsiteX7" fmla="*/ 3661426 w 5466080"/>
              <a:gd name="connsiteY7" fmla="*/ 1198894 h 3291854"/>
              <a:gd name="connsiteX8" fmla="*/ 3867911 w 5466080"/>
              <a:gd name="connsiteY8" fmla="*/ 1583002 h 3291854"/>
              <a:gd name="connsiteX9" fmla="*/ 4003040 w 5466080"/>
              <a:gd name="connsiteY9" fmla="*/ 1666254 h 3291854"/>
              <a:gd name="connsiteX10" fmla="*/ 5466080 w 5466080"/>
              <a:gd name="connsiteY10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786475 w 5466080"/>
              <a:gd name="connsiteY2" fmla="*/ 1425187 h 3291854"/>
              <a:gd name="connsiteX3" fmla="*/ 2133600 w 5466080"/>
              <a:gd name="connsiteY3" fmla="*/ 1595134 h 3291854"/>
              <a:gd name="connsiteX4" fmla="*/ 2397760 w 5466080"/>
              <a:gd name="connsiteY4" fmla="*/ 14 h 3291854"/>
              <a:gd name="connsiteX5" fmla="*/ 2804160 w 5466080"/>
              <a:gd name="connsiteY5" fmla="*/ 3291854 h 3291854"/>
              <a:gd name="connsiteX6" fmla="*/ 3048000 w 5466080"/>
              <a:gd name="connsiteY6" fmla="*/ 1666254 h 3291854"/>
              <a:gd name="connsiteX7" fmla="*/ 3661426 w 5466080"/>
              <a:gd name="connsiteY7" fmla="*/ 1198894 h 3291854"/>
              <a:gd name="connsiteX8" fmla="*/ 3867911 w 5466080"/>
              <a:gd name="connsiteY8" fmla="*/ 1583002 h 3291854"/>
              <a:gd name="connsiteX9" fmla="*/ 4003040 w 5466080"/>
              <a:gd name="connsiteY9" fmla="*/ 1666254 h 3291854"/>
              <a:gd name="connsiteX10" fmla="*/ 5466080 w 5466080"/>
              <a:gd name="connsiteY10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786475 w 5466080"/>
              <a:gd name="connsiteY2" fmla="*/ 1425187 h 3291854"/>
              <a:gd name="connsiteX3" fmla="*/ 2133600 w 5466080"/>
              <a:gd name="connsiteY3" fmla="*/ 1595134 h 3291854"/>
              <a:gd name="connsiteX4" fmla="*/ 2397760 w 5466080"/>
              <a:gd name="connsiteY4" fmla="*/ 14 h 3291854"/>
              <a:gd name="connsiteX5" fmla="*/ 2804160 w 5466080"/>
              <a:gd name="connsiteY5" fmla="*/ 3291854 h 3291854"/>
              <a:gd name="connsiteX6" fmla="*/ 3048000 w 5466080"/>
              <a:gd name="connsiteY6" fmla="*/ 1666254 h 3291854"/>
              <a:gd name="connsiteX7" fmla="*/ 3364972 w 5466080"/>
              <a:gd name="connsiteY7" fmla="*/ 1936392 h 3291854"/>
              <a:gd name="connsiteX8" fmla="*/ 3661426 w 5466080"/>
              <a:gd name="connsiteY8" fmla="*/ 1198894 h 3291854"/>
              <a:gd name="connsiteX9" fmla="*/ 3867911 w 5466080"/>
              <a:gd name="connsiteY9" fmla="*/ 1583002 h 3291854"/>
              <a:gd name="connsiteX10" fmla="*/ 4003040 w 5466080"/>
              <a:gd name="connsiteY10" fmla="*/ 1666254 h 3291854"/>
              <a:gd name="connsiteX11" fmla="*/ 5466080 w 5466080"/>
              <a:gd name="connsiteY11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73154 w 5466080"/>
              <a:gd name="connsiteY2" fmla="*/ 1655617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7752501"/>
              <a:gd name="connsiteY0" fmla="*/ 1704474 h 3291854"/>
              <a:gd name="connsiteX1" fmla="*/ 3912021 w 7752501"/>
              <a:gd name="connsiteY1" fmla="*/ 1706894 h 3291854"/>
              <a:gd name="connsiteX2" fmla="*/ 3972907 w 7752501"/>
              <a:gd name="connsiteY2" fmla="*/ 1660458 h 3291854"/>
              <a:gd name="connsiteX3" fmla="*/ 4072896 w 7752501"/>
              <a:gd name="connsiteY3" fmla="*/ 1425187 h 3291854"/>
              <a:gd name="connsiteX4" fmla="*/ 4420021 w 7752501"/>
              <a:gd name="connsiteY4" fmla="*/ 1595134 h 3291854"/>
              <a:gd name="connsiteX5" fmla="*/ 4684181 w 7752501"/>
              <a:gd name="connsiteY5" fmla="*/ 14 h 3291854"/>
              <a:gd name="connsiteX6" fmla="*/ 5090581 w 7752501"/>
              <a:gd name="connsiteY6" fmla="*/ 3291854 h 3291854"/>
              <a:gd name="connsiteX7" fmla="*/ 5334421 w 7752501"/>
              <a:gd name="connsiteY7" fmla="*/ 1666254 h 3291854"/>
              <a:gd name="connsiteX8" fmla="*/ 5651393 w 7752501"/>
              <a:gd name="connsiteY8" fmla="*/ 1936392 h 3291854"/>
              <a:gd name="connsiteX9" fmla="*/ 5947847 w 7752501"/>
              <a:gd name="connsiteY9" fmla="*/ 1198894 h 3291854"/>
              <a:gd name="connsiteX10" fmla="*/ 6154332 w 7752501"/>
              <a:gd name="connsiteY10" fmla="*/ 1583002 h 3291854"/>
              <a:gd name="connsiteX11" fmla="*/ 6289461 w 7752501"/>
              <a:gd name="connsiteY11" fmla="*/ 1666254 h 3291854"/>
              <a:gd name="connsiteX12" fmla="*/ 7752501 w 7752501"/>
              <a:gd name="connsiteY12" fmla="*/ 1666254 h 3291854"/>
              <a:gd name="connsiteX0" fmla="*/ 0 w 7752501"/>
              <a:gd name="connsiteY0" fmla="*/ 1704474 h 3291854"/>
              <a:gd name="connsiteX1" fmla="*/ 3912021 w 7752501"/>
              <a:gd name="connsiteY1" fmla="*/ 1706894 h 3291854"/>
              <a:gd name="connsiteX2" fmla="*/ 3972907 w 7752501"/>
              <a:gd name="connsiteY2" fmla="*/ 1660458 h 3291854"/>
              <a:gd name="connsiteX3" fmla="*/ 4072896 w 7752501"/>
              <a:gd name="connsiteY3" fmla="*/ 1425187 h 3291854"/>
              <a:gd name="connsiteX4" fmla="*/ 4420021 w 7752501"/>
              <a:gd name="connsiteY4" fmla="*/ 1595134 h 3291854"/>
              <a:gd name="connsiteX5" fmla="*/ 4684181 w 7752501"/>
              <a:gd name="connsiteY5" fmla="*/ 14 h 3291854"/>
              <a:gd name="connsiteX6" fmla="*/ 5090581 w 7752501"/>
              <a:gd name="connsiteY6" fmla="*/ 3291854 h 3291854"/>
              <a:gd name="connsiteX7" fmla="*/ 5334421 w 7752501"/>
              <a:gd name="connsiteY7" fmla="*/ 1666254 h 3291854"/>
              <a:gd name="connsiteX8" fmla="*/ 5651393 w 7752501"/>
              <a:gd name="connsiteY8" fmla="*/ 1936392 h 3291854"/>
              <a:gd name="connsiteX9" fmla="*/ 5947847 w 7752501"/>
              <a:gd name="connsiteY9" fmla="*/ 1198894 h 3291854"/>
              <a:gd name="connsiteX10" fmla="*/ 6154332 w 7752501"/>
              <a:gd name="connsiteY10" fmla="*/ 1583002 h 3291854"/>
              <a:gd name="connsiteX11" fmla="*/ 6289461 w 7752501"/>
              <a:gd name="connsiteY11" fmla="*/ 1666254 h 3291854"/>
              <a:gd name="connsiteX12" fmla="*/ 7752501 w 7752501"/>
              <a:gd name="connsiteY12" fmla="*/ 1666254 h 3291854"/>
              <a:gd name="connsiteX0" fmla="*/ 0 w 7752501"/>
              <a:gd name="connsiteY0" fmla="*/ 1704474 h 3291854"/>
              <a:gd name="connsiteX1" fmla="*/ 1550500 w 7752501"/>
              <a:gd name="connsiteY1" fmla="*/ 1706208 h 3291854"/>
              <a:gd name="connsiteX2" fmla="*/ 3912021 w 7752501"/>
              <a:gd name="connsiteY2" fmla="*/ 1706894 h 3291854"/>
              <a:gd name="connsiteX3" fmla="*/ 3972907 w 7752501"/>
              <a:gd name="connsiteY3" fmla="*/ 1660458 h 3291854"/>
              <a:gd name="connsiteX4" fmla="*/ 4072896 w 7752501"/>
              <a:gd name="connsiteY4" fmla="*/ 1425187 h 3291854"/>
              <a:gd name="connsiteX5" fmla="*/ 4420021 w 7752501"/>
              <a:gd name="connsiteY5" fmla="*/ 1595134 h 3291854"/>
              <a:gd name="connsiteX6" fmla="*/ 4684181 w 7752501"/>
              <a:gd name="connsiteY6" fmla="*/ 14 h 3291854"/>
              <a:gd name="connsiteX7" fmla="*/ 5090581 w 7752501"/>
              <a:gd name="connsiteY7" fmla="*/ 3291854 h 3291854"/>
              <a:gd name="connsiteX8" fmla="*/ 5334421 w 7752501"/>
              <a:gd name="connsiteY8" fmla="*/ 1666254 h 3291854"/>
              <a:gd name="connsiteX9" fmla="*/ 5651393 w 7752501"/>
              <a:gd name="connsiteY9" fmla="*/ 1936392 h 3291854"/>
              <a:gd name="connsiteX10" fmla="*/ 5947847 w 7752501"/>
              <a:gd name="connsiteY10" fmla="*/ 1198894 h 3291854"/>
              <a:gd name="connsiteX11" fmla="*/ 6154332 w 7752501"/>
              <a:gd name="connsiteY11" fmla="*/ 1583002 h 3291854"/>
              <a:gd name="connsiteX12" fmla="*/ 6289461 w 7752501"/>
              <a:gd name="connsiteY12" fmla="*/ 1666254 h 3291854"/>
              <a:gd name="connsiteX13" fmla="*/ 7752501 w 7752501"/>
              <a:gd name="connsiteY13" fmla="*/ 1666254 h 3291854"/>
              <a:gd name="connsiteX0" fmla="*/ 0 w 7752501"/>
              <a:gd name="connsiteY0" fmla="*/ 1704474 h 3291854"/>
              <a:gd name="connsiteX1" fmla="*/ 195979 w 7752501"/>
              <a:gd name="connsiteY1" fmla="*/ 1961810 h 3291854"/>
              <a:gd name="connsiteX2" fmla="*/ 1550500 w 7752501"/>
              <a:gd name="connsiteY2" fmla="*/ 1706208 h 3291854"/>
              <a:gd name="connsiteX3" fmla="*/ 3912021 w 7752501"/>
              <a:gd name="connsiteY3" fmla="*/ 1706894 h 3291854"/>
              <a:gd name="connsiteX4" fmla="*/ 3972907 w 7752501"/>
              <a:gd name="connsiteY4" fmla="*/ 1660458 h 3291854"/>
              <a:gd name="connsiteX5" fmla="*/ 4072896 w 7752501"/>
              <a:gd name="connsiteY5" fmla="*/ 1425187 h 3291854"/>
              <a:gd name="connsiteX6" fmla="*/ 4420021 w 7752501"/>
              <a:gd name="connsiteY6" fmla="*/ 1595134 h 3291854"/>
              <a:gd name="connsiteX7" fmla="*/ 4684181 w 7752501"/>
              <a:gd name="connsiteY7" fmla="*/ 14 h 3291854"/>
              <a:gd name="connsiteX8" fmla="*/ 5090581 w 7752501"/>
              <a:gd name="connsiteY8" fmla="*/ 3291854 h 3291854"/>
              <a:gd name="connsiteX9" fmla="*/ 5334421 w 7752501"/>
              <a:gd name="connsiteY9" fmla="*/ 1666254 h 3291854"/>
              <a:gd name="connsiteX10" fmla="*/ 5651393 w 7752501"/>
              <a:gd name="connsiteY10" fmla="*/ 1936392 h 3291854"/>
              <a:gd name="connsiteX11" fmla="*/ 5947847 w 7752501"/>
              <a:gd name="connsiteY11" fmla="*/ 1198894 h 3291854"/>
              <a:gd name="connsiteX12" fmla="*/ 6154332 w 7752501"/>
              <a:gd name="connsiteY12" fmla="*/ 1583002 h 3291854"/>
              <a:gd name="connsiteX13" fmla="*/ 6289461 w 7752501"/>
              <a:gd name="connsiteY13" fmla="*/ 1666254 h 3291854"/>
              <a:gd name="connsiteX14" fmla="*/ 7752501 w 7752501"/>
              <a:gd name="connsiteY14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1550500 w 7752501"/>
              <a:gd name="connsiteY2" fmla="*/ 1706208 h 3291854"/>
              <a:gd name="connsiteX3" fmla="*/ 3912021 w 7752501"/>
              <a:gd name="connsiteY3" fmla="*/ 1706894 h 3291854"/>
              <a:gd name="connsiteX4" fmla="*/ 3972907 w 7752501"/>
              <a:gd name="connsiteY4" fmla="*/ 1660458 h 3291854"/>
              <a:gd name="connsiteX5" fmla="*/ 4072896 w 7752501"/>
              <a:gd name="connsiteY5" fmla="*/ 1425187 h 3291854"/>
              <a:gd name="connsiteX6" fmla="*/ 4420021 w 7752501"/>
              <a:gd name="connsiteY6" fmla="*/ 1595134 h 3291854"/>
              <a:gd name="connsiteX7" fmla="*/ 4684181 w 7752501"/>
              <a:gd name="connsiteY7" fmla="*/ 14 h 3291854"/>
              <a:gd name="connsiteX8" fmla="*/ 5090581 w 7752501"/>
              <a:gd name="connsiteY8" fmla="*/ 3291854 h 3291854"/>
              <a:gd name="connsiteX9" fmla="*/ 5334421 w 7752501"/>
              <a:gd name="connsiteY9" fmla="*/ 1666254 h 3291854"/>
              <a:gd name="connsiteX10" fmla="*/ 5651393 w 7752501"/>
              <a:gd name="connsiteY10" fmla="*/ 1936392 h 3291854"/>
              <a:gd name="connsiteX11" fmla="*/ 5947847 w 7752501"/>
              <a:gd name="connsiteY11" fmla="*/ 1198894 h 3291854"/>
              <a:gd name="connsiteX12" fmla="*/ 6154332 w 7752501"/>
              <a:gd name="connsiteY12" fmla="*/ 1583002 h 3291854"/>
              <a:gd name="connsiteX13" fmla="*/ 6289461 w 7752501"/>
              <a:gd name="connsiteY13" fmla="*/ 1666254 h 3291854"/>
              <a:gd name="connsiteX14" fmla="*/ 7752501 w 7752501"/>
              <a:gd name="connsiteY14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1550500 w 7752501"/>
              <a:gd name="connsiteY3" fmla="*/ 1706208 h 3291854"/>
              <a:gd name="connsiteX4" fmla="*/ 3912021 w 7752501"/>
              <a:gd name="connsiteY4" fmla="*/ 1706894 h 3291854"/>
              <a:gd name="connsiteX5" fmla="*/ 3972907 w 7752501"/>
              <a:gd name="connsiteY5" fmla="*/ 1660458 h 3291854"/>
              <a:gd name="connsiteX6" fmla="*/ 4072896 w 7752501"/>
              <a:gd name="connsiteY6" fmla="*/ 1425187 h 3291854"/>
              <a:gd name="connsiteX7" fmla="*/ 4420021 w 7752501"/>
              <a:gd name="connsiteY7" fmla="*/ 1595134 h 3291854"/>
              <a:gd name="connsiteX8" fmla="*/ 4684181 w 7752501"/>
              <a:gd name="connsiteY8" fmla="*/ 14 h 3291854"/>
              <a:gd name="connsiteX9" fmla="*/ 5090581 w 7752501"/>
              <a:gd name="connsiteY9" fmla="*/ 3291854 h 3291854"/>
              <a:gd name="connsiteX10" fmla="*/ 5334421 w 7752501"/>
              <a:gd name="connsiteY10" fmla="*/ 1666254 h 3291854"/>
              <a:gd name="connsiteX11" fmla="*/ 5651393 w 7752501"/>
              <a:gd name="connsiteY11" fmla="*/ 1936392 h 3291854"/>
              <a:gd name="connsiteX12" fmla="*/ 5947847 w 7752501"/>
              <a:gd name="connsiteY12" fmla="*/ 1198894 h 3291854"/>
              <a:gd name="connsiteX13" fmla="*/ 6154332 w 7752501"/>
              <a:gd name="connsiteY13" fmla="*/ 1583002 h 3291854"/>
              <a:gd name="connsiteX14" fmla="*/ 6289461 w 7752501"/>
              <a:gd name="connsiteY14" fmla="*/ 1666254 h 3291854"/>
              <a:gd name="connsiteX15" fmla="*/ 7752501 w 7752501"/>
              <a:gd name="connsiteY15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550500 w 7752501"/>
              <a:gd name="connsiteY4" fmla="*/ 1706208 h 3291854"/>
              <a:gd name="connsiteX5" fmla="*/ 3912021 w 7752501"/>
              <a:gd name="connsiteY5" fmla="*/ 1706894 h 3291854"/>
              <a:gd name="connsiteX6" fmla="*/ 3972907 w 7752501"/>
              <a:gd name="connsiteY6" fmla="*/ 1660458 h 3291854"/>
              <a:gd name="connsiteX7" fmla="*/ 4072896 w 7752501"/>
              <a:gd name="connsiteY7" fmla="*/ 1425187 h 3291854"/>
              <a:gd name="connsiteX8" fmla="*/ 4420021 w 7752501"/>
              <a:gd name="connsiteY8" fmla="*/ 1595134 h 3291854"/>
              <a:gd name="connsiteX9" fmla="*/ 4684181 w 7752501"/>
              <a:gd name="connsiteY9" fmla="*/ 14 h 3291854"/>
              <a:gd name="connsiteX10" fmla="*/ 5090581 w 7752501"/>
              <a:gd name="connsiteY10" fmla="*/ 3291854 h 3291854"/>
              <a:gd name="connsiteX11" fmla="*/ 5334421 w 7752501"/>
              <a:gd name="connsiteY11" fmla="*/ 1666254 h 3291854"/>
              <a:gd name="connsiteX12" fmla="*/ 5651393 w 7752501"/>
              <a:gd name="connsiteY12" fmla="*/ 1936392 h 3291854"/>
              <a:gd name="connsiteX13" fmla="*/ 5947847 w 7752501"/>
              <a:gd name="connsiteY13" fmla="*/ 1198894 h 3291854"/>
              <a:gd name="connsiteX14" fmla="*/ 6154332 w 7752501"/>
              <a:gd name="connsiteY14" fmla="*/ 1583002 h 3291854"/>
              <a:gd name="connsiteX15" fmla="*/ 6289461 w 7752501"/>
              <a:gd name="connsiteY15" fmla="*/ 1666254 h 3291854"/>
              <a:gd name="connsiteX16" fmla="*/ 7752501 w 7752501"/>
              <a:gd name="connsiteY16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550500 w 7752501"/>
              <a:gd name="connsiteY5" fmla="*/ 1706208 h 3291854"/>
              <a:gd name="connsiteX6" fmla="*/ 3912021 w 7752501"/>
              <a:gd name="connsiteY6" fmla="*/ 1706894 h 3291854"/>
              <a:gd name="connsiteX7" fmla="*/ 3972907 w 7752501"/>
              <a:gd name="connsiteY7" fmla="*/ 1660458 h 3291854"/>
              <a:gd name="connsiteX8" fmla="*/ 4072896 w 7752501"/>
              <a:gd name="connsiteY8" fmla="*/ 1425187 h 3291854"/>
              <a:gd name="connsiteX9" fmla="*/ 4420021 w 7752501"/>
              <a:gd name="connsiteY9" fmla="*/ 1595134 h 3291854"/>
              <a:gd name="connsiteX10" fmla="*/ 4684181 w 7752501"/>
              <a:gd name="connsiteY10" fmla="*/ 14 h 3291854"/>
              <a:gd name="connsiteX11" fmla="*/ 5090581 w 7752501"/>
              <a:gd name="connsiteY11" fmla="*/ 3291854 h 3291854"/>
              <a:gd name="connsiteX12" fmla="*/ 5334421 w 7752501"/>
              <a:gd name="connsiteY12" fmla="*/ 1666254 h 3291854"/>
              <a:gd name="connsiteX13" fmla="*/ 5651393 w 7752501"/>
              <a:gd name="connsiteY13" fmla="*/ 1936392 h 3291854"/>
              <a:gd name="connsiteX14" fmla="*/ 5947847 w 7752501"/>
              <a:gd name="connsiteY14" fmla="*/ 1198894 h 3291854"/>
              <a:gd name="connsiteX15" fmla="*/ 6154332 w 7752501"/>
              <a:gd name="connsiteY15" fmla="*/ 1583002 h 3291854"/>
              <a:gd name="connsiteX16" fmla="*/ 6289461 w 7752501"/>
              <a:gd name="connsiteY16" fmla="*/ 1666254 h 3291854"/>
              <a:gd name="connsiteX17" fmla="*/ 7752501 w 7752501"/>
              <a:gd name="connsiteY17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94614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70638 w 7752501"/>
              <a:gd name="connsiteY1" fmla="*/ 1853373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81303 w 7752501"/>
              <a:gd name="connsiteY1" fmla="*/ 1551298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81303 w 7752501"/>
              <a:gd name="connsiteY1" fmla="*/ 1551298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27976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27976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27976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78658 w 7752501"/>
              <a:gd name="connsiteY1" fmla="*/ 1613262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99989 w 7752501"/>
              <a:gd name="connsiteY1" fmla="*/ 1682972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86657 w 7752501"/>
              <a:gd name="connsiteY1" fmla="*/ 1709597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29997 w 7752501"/>
              <a:gd name="connsiteY1" fmla="*/ 1699915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29997 w 7752501"/>
              <a:gd name="connsiteY1" fmla="*/ 1707176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207871 w 8732396"/>
              <a:gd name="connsiteY2" fmla="*/ 1520316 h 3291854"/>
              <a:gd name="connsiteX3" fmla="*/ 1474509 w 8732396"/>
              <a:gd name="connsiteY3" fmla="*/ 1721699 h 3291854"/>
              <a:gd name="connsiteX4" fmla="*/ 1762478 w 8732396"/>
              <a:gd name="connsiteY4" fmla="*/ 2682142 h 3291854"/>
              <a:gd name="connsiteX5" fmla="*/ 2039781 w 8732396"/>
              <a:gd name="connsiteY5" fmla="*/ 838711 h 3291854"/>
              <a:gd name="connsiteX6" fmla="*/ 2295754 w 8732396"/>
              <a:gd name="connsiteY6" fmla="*/ 1977301 h 3291854"/>
              <a:gd name="connsiteX7" fmla="*/ 2530395 w 8732396"/>
              <a:gd name="connsiteY7" fmla="*/ 1706208 h 3291854"/>
              <a:gd name="connsiteX8" fmla="*/ 4891916 w 8732396"/>
              <a:gd name="connsiteY8" fmla="*/ 1706894 h 3291854"/>
              <a:gd name="connsiteX9" fmla="*/ 4952802 w 8732396"/>
              <a:gd name="connsiteY9" fmla="*/ 1660458 h 3291854"/>
              <a:gd name="connsiteX10" fmla="*/ 5052791 w 8732396"/>
              <a:gd name="connsiteY10" fmla="*/ 1425187 h 3291854"/>
              <a:gd name="connsiteX11" fmla="*/ 5399916 w 8732396"/>
              <a:gd name="connsiteY11" fmla="*/ 1595134 h 3291854"/>
              <a:gd name="connsiteX12" fmla="*/ 5664076 w 8732396"/>
              <a:gd name="connsiteY12" fmla="*/ 14 h 3291854"/>
              <a:gd name="connsiteX13" fmla="*/ 6070476 w 8732396"/>
              <a:gd name="connsiteY13" fmla="*/ 3291854 h 3291854"/>
              <a:gd name="connsiteX14" fmla="*/ 6314316 w 8732396"/>
              <a:gd name="connsiteY14" fmla="*/ 1666254 h 3291854"/>
              <a:gd name="connsiteX15" fmla="*/ 6631288 w 8732396"/>
              <a:gd name="connsiteY15" fmla="*/ 1936392 h 3291854"/>
              <a:gd name="connsiteX16" fmla="*/ 6927742 w 8732396"/>
              <a:gd name="connsiteY16" fmla="*/ 1198894 h 3291854"/>
              <a:gd name="connsiteX17" fmla="*/ 7134227 w 8732396"/>
              <a:gd name="connsiteY17" fmla="*/ 1583002 h 3291854"/>
              <a:gd name="connsiteX18" fmla="*/ 7269356 w 8732396"/>
              <a:gd name="connsiteY18" fmla="*/ 1666254 h 3291854"/>
              <a:gd name="connsiteX19" fmla="*/ 8732396 w 8732396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207871 w 8732396"/>
              <a:gd name="connsiteY2" fmla="*/ 1520316 h 3291854"/>
              <a:gd name="connsiteX3" fmla="*/ 1474509 w 8732396"/>
              <a:gd name="connsiteY3" fmla="*/ 1721699 h 3291854"/>
              <a:gd name="connsiteX4" fmla="*/ 1762478 w 8732396"/>
              <a:gd name="connsiteY4" fmla="*/ 2682142 h 3291854"/>
              <a:gd name="connsiteX5" fmla="*/ 2039781 w 8732396"/>
              <a:gd name="connsiteY5" fmla="*/ 838711 h 3291854"/>
              <a:gd name="connsiteX6" fmla="*/ 2295754 w 8732396"/>
              <a:gd name="connsiteY6" fmla="*/ 1977301 h 3291854"/>
              <a:gd name="connsiteX7" fmla="*/ 2530395 w 8732396"/>
              <a:gd name="connsiteY7" fmla="*/ 1706208 h 3291854"/>
              <a:gd name="connsiteX8" fmla="*/ 4891916 w 8732396"/>
              <a:gd name="connsiteY8" fmla="*/ 1706894 h 3291854"/>
              <a:gd name="connsiteX9" fmla="*/ 4952802 w 8732396"/>
              <a:gd name="connsiteY9" fmla="*/ 1660458 h 3291854"/>
              <a:gd name="connsiteX10" fmla="*/ 5052791 w 8732396"/>
              <a:gd name="connsiteY10" fmla="*/ 1425187 h 3291854"/>
              <a:gd name="connsiteX11" fmla="*/ 5399916 w 8732396"/>
              <a:gd name="connsiteY11" fmla="*/ 1595134 h 3291854"/>
              <a:gd name="connsiteX12" fmla="*/ 5664076 w 8732396"/>
              <a:gd name="connsiteY12" fmla="*/ 14 h 3291854"/>
              <a:gd name="connsiteX13" fmla="*/ 6070476 w 8732396"/>
              <a:gd name="connsiteY13" fmla="*/ 3291854 h 3291854"/>
              <a:gd name="connsiteX14" fmla="*/ 6314316 w 8732396"/>
              <a:gd name="connsiteY14" fmla="*/ 1666254 h 3291854"/>
              <a:gd name="connsiteX15" fmla="*/ 6631288 w 8732396"/>
              <a:gd name="connsiteY15" fmla="*/ 1936392 h 3291854"/>
              <a:gd name="connsiteX16" fmla="*/ 6927742 w 8732396"/>
              <a:gd name="connsiteY16" fmla="*/ 1198894 h 3291854"/>
              <a:gd name="connsiteX17" fmla="*/ 7134227 w 8732396"/>
              <a:gd name="connsiteY17" fmla="*/ 1583002 h 3291854"/>
              <a:gd name="connsiteX18" fmla="*/ 7269356 w 8732396"/>
              <a:gd name="connsiteY18" fmla="*/ 1666254 h 3291854"/>
              <a:gd name="connsiteX19" fmla="*/ 8732396 w 8732396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7526494 w 8732396"/>
              <a:gd name="connsiteY20" fmla="*/ 1658128 h 3291854"/>
              <a:gd name="connsiteX21" fmla="*/ 8732396 w 8732396"/>
              <a:gd name="connsiteY21" fmla="*/ 1666254 h 3291854"/>
              <a:gd name="connsiteX0" fmla="*/ 0 w 7526494"/>
              <a:gd name="connsiteY0" fmla="*/ 1706894 h 3291854"/>
              <a:gd name="connsiteX1" fmla="*/ 1009892 w 7526494"/>
              <a:gd name="connsiteY1" fmla="*/ 1707176 h 3291854"/>
              <a:gd name="connsiteX2" fmla="*/ 1075440 w 7526494"/>
              <a:gd name="connsiteY2" fmla="*/ 1655217 h 3291854"/>
              <a:gd name="connsiteX3" fmla="*/ 1207871 w 7526494"/>
              <a:gd name="connsiteY3" fmla="*/ 1520316 h 3291854"/>
              <a:gd name="connsiteX4" fmla="*/ 1474509 w 7526494"/>
              <a:gd name="connsiteY4" fmla="*/ 1721699 h 3291854"/>
              <a:gd name="connsiteX5" fmla="*/ 1762478 w 7526494"/>
              <a:gd name="connsiteY5" fmla="*/ 2682142 h 3291854"/>
              <a:gd name="connsiteX6" fmla="*/ 2039781 w 7526494"/>
              <a:gd name="connsiteY6" fmla="*/ 838711 h 3291854"/>
              <a:gd name="connsiteX7" fmla="*/ 2295754 w 7526494"/>
              <a:gd name="connsiteY7" fmla="*/ 1977301 h 3291854"/>
              <a:gd name="connsiteX8" fmla="*/ 2530395 w 7526494"/>
              <a:gd name="connsiteY8" fmla="*/ 1706208 h 3291854"/>
              <a:gd name="connsiteX9" fmla="*/ 4891916 w 7526494"/>
              <a:gd name="connsiteY9" fmla="*/ 1706894 h 3291854"/>
              <a:gd name="connsiteX10" fmla="*/ 4952802 w 7526494"/>
              <a:gd name="connsiteY10" fmla="*/ 1660458 h 3291854"/>
              <a:gd name="connsiteX11" fmla="*/ 5052791 w 7526494"/>
              <a:gd name="connsiteY11" fmla="*/ 1425187 h 3291854"/>
              <a:gd name="connsiteX12" fmla="*/ 5399916 w 7526494"/>
              <a:gd name="connsiteY12" fmla="*/ 1595134 h 3291854"/>
              <a:gd name="connsiteX13" fmla="*/ 5664076 w 7526494"/>
              <a:gd name="connsiteY13" fmla="*/ 14 h 3291854"/>
              <a:gd name="connsiteX14" fmla="*/ 6070476 w 7526494"/>
              <a:gd name="connsiteY14" fmla="*/ 3291854 h 3291854"/>
              <a:gd name="connsiteX15" fmla="*/ 6314316 w 7526494"/>
              <a:gd name="connsiteY15" fmla="*/ 1666254 h 3291854"/>
              <a:gd name="connsiteX16" fmla="*/ 6631288 w 7526494"/>
              <a:gd name="connsiteY16" fmla="*/ 1936392 h 3291854"/>
              <a:gd name="connsiteX17" fmla="*/ 6927742 w 7526494"/>
              <a:gd name="connsiteY17" fmla="*/ 1198894 h 3291854"/>
              <a:gd name="connsiteX18" fmla="*/ 7134227 w 7526494"/>
              <a:gd name="connsiteY18" fmla="*/ 1583002 h 3291854"/>
              <a:gd name="connsiteX19" fmla="*/ 7269356 w 7526494"/>
              <a:gd name="connsiteY19" fmla="*/ 1666254 h 3291854"/>
              <a:gd name="connsiteX20" fmla="*/ 7526494 w 7526494"/>
              <a:gd name="connsiteY20" fmla="*/ 1658128 h 329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526494" h="3291854">
                <a:moveTo>
                  <a:pt x="0" y="1706894"/>
                </a:moveTo>
                <a:lnTo>
                  <a:pt x="1009892" y="1707176"/>
                </a:lnTo>
                <a:cubicBezTo>
                  <a:pt x="1053960" y="1705287"/>
                  <a:pt x="1064664" y="1677485"/>
                  <a:pt x="1075440" y="1655217"/>
                </a:cubicBezTo>
                <a:cubicBezTo>
                  <a:pt x="1086216" y="1632949"/>
                  <a:pt x="1141360" y="1509236"/>
                  <a:pt x="1207871" y="1520316"/>
                </a:cubicBezTo>
                <a:cubicBezTo>
                  <a:pt x="1274382" y="1531396"/>
                  <a:pt x="1328747" y="1806899"/>
                  <a:pt x="1474509" y="1721699"/>
                </a:cubicBezTo>
                <a:cubicBezTo>
                  <a:pt x="1620271" y="1636499"/>
                  <a:pt x="1660267" y="2683917"/>
                  <a:pt x="1762478" y="2682142"/>
                </a:cubicBezTo>
                <a:cubicBezTo>
                  <a:pt x="1864689" y="2680367"/>
                  <a:pt x="1943791" y="830966"/>
                  <a:pt x="2039781" y="838711"/>
                </a:cubicBezTo>
                <a:cubicBezTo>
                  <a:pt x="2135771" y="846456"/>
                  <a:pt x="2217541" y="1985369"/>
                  <a:pt x="2295754" y="1977301"/>
                </a:cubicBezTo>
                <a:cubicBezTo>
                  <a:pt x="2373967" y="1969233"/>
                  <a:pt x="2465513" y="1707015"/>
                  <a:pt x="2530395" y="1706208"/>
                </a:cubicBezTo>
                <a:cubicBezTo>
                  <a:pt x="2595277" y="1705401"/>
                  <a:pt x="4104742" y="1706665"/>
                  <a:pt x="4891916" y="1706894"/>
                </a:cubicBezTo>
                <a:cubicBezTo>
                  <a:pt x="4930801" y="1703189"/>
                  <a:pt x="4939323" y="1685625"/>
                  <a:pt x="4952802" y="1660458"/>
                </a:cubicBezTo>
                <a:cubicBezTo>
                  <a:pt x="4966281" y="1635291"/>
                  <a:pt x="4976050" y="1435268"/>
                  <a:pt x="5052791" y="1425187"/>
                </a:cubicBezTo>
                <a:cubicBezTo>
                  <a:pt x="5129532" y="1415107"/>
                  <a:pt x="5298035" y="1832663"/>
                  <a:pt x="5399916" y="1595134"/>
                </a:cubicBezTo>
                <a:cubicBezTo>
                  <a:pt x="5501797" y="1357605"/>
                  <a:pt x="5539274" y="-5150"/>
                  <a:pt x="5664076" y="14"/>
                </a:cubicBezTo>
                <a:cubicBezTo>
                  <a:pt x="5788878" y="5178"/>
                  <a:pt x="5957199" y="3291535"/>
                  <a:pt x="6070476" y="3291854"/>
                </a:cubicBezTo>
                <a:cubicBezTo>
                  <a:pt x="6183753" y="3292173"/>
                  <a:pt x="6220847" y="1892164"/>
                  <a:pt x="6314316" y="1666254"/>
                </a:cubicBezTo>
                <a:cubicBezTo>
                  <a:pt x="6407785" y="1440344"/>
                  <a:pt x="6529050" y="2014285"/>
                  <a:pt x="6631288" y="1936392"/>
                </a:cubicBezTo>
                <a:cubicBezTo>
                  <a:pt x="6733526" y="1858499"/>
                  <a:pt x="6843919" y="1257792"/>
                  <a:pt x="6927742" y="1198894"/>
                </a:cubicBezTo>
                <a:cubicBezTo>
                  <a:pt x="7011565" y="1139996"/>
                  <a:pt x="7101496" y="1536575"/>
                  <a:pt x="7134227" y="1583002"/>
                </a:cubicBezTo>
                <a:cubicBezTo>
                  <a:pt x="7166958" y="1629429"/>
                  <a:pt x="7203978" y="1653733"/>
                  <a:pt x="7269356" y="1666254"/>
                </a:cubicBezTo>
                <a:lnTo>
                  <a:pt x="7526494" y="1658128"/>
                </a:lnTo>
              </a:path>
            </a:pathLst>
          </a:custGeom>
          <a:ln w="38100" cap="rnd">
            <a:solidFill>
              <a:srgbClr val="69FFFF"/>
            </a:solidFill>
          </a:ln>
          <a:effectLst>
            <a:outerShdw blurRad="88900" algn="ctr" rotWithShape="0">
              <a:srgbClr val="01FFFF"/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135120" y="2380049"/>
            <a:ext cx="5036176" cy="17711"/>
          </a:xfrm>
          <a:prstGeom prst="line">
            <a:avLst/>
          </a:prstGeom>
          <a:ln w="38100" cap="rnd">
            <a:solidFill>
              <a:srgbClr val="69FFFF"/>
            </a:solidFill>
          </a:ln>
          <a:effectLst>
            <a:outerShdw blurRad="88900" algn="ctr" rotWithShape="0">
              <a:srgbClr val="01FFFF"/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-7620" y="2427545"/>
            <a:ext cx="457200" cy="395"/>
          </a:xfrm>
          <a:prstGeom prst="line">
            <a:avLst/>
          </a:prstGeom>
          <a:ln w="38100" cap="rnd">
            <a:solidFill>
              <a:srgbClr val="69FFFF"/>
            </a:solidFill>
          </a:ln>
          <a:effectLst>
            <a:outerShdw blurRad="88900" algn="ctr" rotWithShape="0">
              <a:srgbClr val="01FFFF"/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-43180" y="2377440"/>
            <a:ext cx="91440" cy="91440"/>
          </a:xfrm>
          <a:prstGeom prst="ellipse">
            <a:avLst/>
          </a:prstGeom>
          <a:solidFill>
            <a:srgbClr val="69FFFF"/>
          </a:solidFill>
          <a:ln w="38100" cap="rnd">
            <a:solidFill>
              <a:srgbClr val="69FFFF"/>
            </a:solidFill>
          </a:ln>
          <a:effectLst>
            <a:outerShdw blurRad="88900" algn="ctr" rotWithShape="0">
              <a:srgbClr val="01FFFF"/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142740" y="0"/>
            <a:ext cx="5001260" cy="2377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3600" i="1" dirty="0" smtClean="0">
                <a:effectLst/>
                <a:latin typeface="Anita  Semi-square" panose="02000000000000080000" pitchFamily="2" charset="0"/>
              </a:rPr>
              <a:t>From our rich assortment </a:t>
            </a:r>
            <a:br>
              <a:rPr lang="hr-HR" sz="3600" i="1" dirty="0" smtClean="0">
                <a:effectLst/>
                <a:latin typeface="Anita  Semi-square" panose="02000000000000080000" pitchFamily="2" charset="0"/>
              </a:rPr>
            </a:br>
            <a:r>
              <a:rPr lang="hr-HR" sz="3600" i="1" dirty="0" smtClean="0">
                <a:effectLst/>
                <a:latin typeface="Anita  Semi-square" panose="02000000000000080000" pitchFamily="2" charset="0"/>
              </a:rPr>
              <a:t>we recommend </a:t>
            </a:r>
            <a:br>
              <a:rPr lang="hr-HR" sz="3600" i="1" dirty="0" smtClean="0">
                <a:effectLst/>
                <a:latin typeface="Anita  Semi-square" panose="02000000000000080000" pitchFamily="2" charset="0"/>
              </a:rPr>
            </a:br>
            <a:r>
              <a:rPr lang="hr-HR" sz="3600" i="1" dirty="0" smtClean="0">
                <a:effectLst/>
                <a:latin typeface="Anita  Semi-square" panose="02000000000000080000" pitchFamily="2" charset="0"/>
              </a:rPr>
              <a:t>our latest product!</a:t>
            </a:r>
            <a:endParaRPr lang="hr-HR" sz="3600" i="1" dirty="0">
              <a:effectLst/>
              <a:latin typeface="Anita  Semi-square" panose="02000000000000080000" pitchFamily="2" charset="0"/>
            </a:endParaRPr>
          </a:p>
        </p:txBody>
      </p:sp>
      <p:pic>
        <p:nvPicPr>
          <p:cNvPr id="16" name="Εικόνα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524" y="2737446"/>
            <a:ext cx="4239691" cy="40959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4894" y="4185267"/>
            <a:ext cx="3657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ita  Semi-square" panose="02000000000000080000" pitchFamily="2" charset="0"/>
              </a:rPr>
              <a:t>The Wireless Stethoscope</a:t>
            </a:r>
            <a:endParaRPr lang="el-GR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ita  Semi-square" panose="0200000000000008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1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1111E-6 L 0.10555 0.00162 L 0.11319 -0.01621 L 0.1243 0.00601 L 0.13107 0.00301 L 0.14305 0.0875 L 0.15885 -0.07408 L 0.17205 0.02662 L 0.18542 0.00162 L 0.31319 0.00162 L 0.31875 -0.02662 L 0.33542 -0.00301 L 0.35208 -0.15116 L 0.3743 0.14236 L 0.38889 -0.00741 L 0.40555 0.02222 L 0.42101 -0.04445 L 0.43542 -0.00301 L 0.44861 -0.00301 L 1.0033 -0.00579 " pathEditMode="relative" ptsTypes="AAAAAAAAAAAAAAAAAAAA">
                                      <p:cBhvr>
                                        <p:cTn id="6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A2"/>
            </a:gs>
            <a:gs pos="100000">
              <a:srgbClr val="001236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8696" y="-347475"/>
            <a:ext cx="9387840" cy="3200411"/>
          </a:xfrm>
          <a:custGeom>
            <a:avLst/>
            <a:gdLst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964730 w 5466080"/>
              <a:gd name="connsiteY7" fmla="*/ 1558783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661426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661426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98 h 3291858"/>
              <a:gd name="connsiteX1" fmla="*/ 1625600 w 5466080"/>
              <a:gd name="connsiteY1" fmla="*/ 1706898 h 3291858"/>
              <a:gd name="connsiteX2" fmla="*/ 2133600 w 5466080"/>
              <a:gd name="connsiteY2" fmla="*/ 1595138 h 3291858"/>
              <a:gd name="connsiteX3" fmla="*/ 2397760 w 5466080"/>
              <a:gd name="connsiteY3" fmla="*/ 18 h 3291858"/>
              <a:gd name="connsiteX4" fmla="*/ 2804160 w 5466080"/>
              <a:gd name="connsiteY4" fmla="*/ 3291858 h 3291858"/>
              <a:gd name="connsiteX5" fmla="*/ 3048000 w 5466080"/>
              <a:gd name="connsiteY5" fmla="*/ 1666258 h 3291858"/>
              <a:gd name="connsiteX6" fmla="*/ 3661426 w 5466080"/>
              <a:gd name="connsiteY6" fmla="*/ 1198898 h 3291858"/>
              <a:gd name="connsiteX7" fmla="*/ 3867911 w 5466080"/>
              <a:gd name="connsiteY7" fmla="*/ 1583006 h 3291858"/>
              <a:gd name="connsiteX8" fmla="*/ 4003040 w 5466080"/>
              <a:gd name="connsiteY8" fmla="*/ 1666258 h 3291858"/>
              <a:gd name="connsiteX9" fmla="*/ 5466080 w 5466080"/>
              <a:gd name="connsiteY9" fmla="*/ 1666258 h 3291858"/>
              <a:gd name="connsiteX0" fmla="*/ 0 w 5466080"/>
              <a:gd name="connsiteY0" fmla="*/ 1706898 h 3291858"/>
              <a:gd name="connsiteX1" fmla="*/ 1625600 w 5466080"/>
              <a:gd name="connsiteY1" fmla="*/ 1706898 h 3291858"/>
              <a:gd name="connsiteX2" fmla="*/ 2133600 w 5466080"/>
              <a:gd name="connsiteY2" fmla="*/ 1595138 h 3291858"/>
              <a:gd name="connsiteX3" fmla="*/ 2397760 w 5466080"/>
              <a:gd name="connsiteY3" fmla="*/ 18 h 3291858"/>
              <a:gd name="connsiteX4" fmla="*/ 2804160 w 5466080"/>
              <a:gd name="connsiteY4" fmla="*/ 3291858 h 3291858"/>
              <a:gd name="connsiteX5" fmla="*/ 3048000 w 5466080"/>
              <a:gd name="connsiteY5" fmla="*/ 1666258 h 3291858"/>
              <a:gd name="connsiteX6" fmla="*/ 3661426 w 5466080"/>
              <a:gd name="connsiteY6" fmla="*/ 1198898 h 3291858"/>
              <a:gd name="connsiteX7" fmla="*/ 3867911 w 5466080"/>
              <a:gd name="connsiteY7" fmla="*/ 1583006 h 3291858"/>
              <a:gd name="connsiteX8" fmla="*/ 4003040 w 5466080"/>
              <a:gd name="connsiteY8" fmla="*/ 1666258 h 3291858"/>
              <a:gd name="connsiteX9" fmla="*/ 5466080 w 5466080"/>
              <a:gd name="connsiteY9" fmla="*/ 1666258 h 3291858"/>
              <a:gd name="connsiteX0" fmla="*/ 0 w 5466080"/>
              <a:gd name="connsiteY0" fmla="*/ 1706893 h 3291853"/>
              <a:gd name="connsiteX1" fmla="*/ 1625600 w 5466080"/>
              <a:gd name="connsiteY1" fmla="*/ 1706893 h 3291853"/>
              <a:gd name="connsiteX2" fmla="*/ 2133600 w 5466080"/>
              <a:gd name="connsiteY2" fmla="*/ 1595133 h 3291853"/>
              <a:gd name="connsiteX3" fmla="*/ 2397760 w 5466080"/>
              <a:gd name="connsiteY3" fmla="*/ 13 h 3291853"/>
              <a:gd name="connsiteX4" fmla="*/ 2804160 w 5466080"/>
              <a:gd name="connsiteY4" fmla="*/ 3291853 h 3291853"/>
              <a:gd name="connsiteX5" fmla="*/ 3048000 w 5466080"/>
              <a:gd name="connsiteY5" fmla="*/ 1666253 h 3291853"/>
              <a:gd name="connsiteX6" fmla="*/ 3661426 w 5466080"/>
              <a:gd name="connsiteY6" fmla="*/ 1198893 h 3291853"/>
              <a:gd name="connsiteX7" fmla="*/ 3867911 w 5466080"/>
              <a:gd name="connsiteY7" fmla="*/ 1583001 h 3291853"/>
              <a:gd name="connsiteX8" fmla="*/ 4003040 w 5466080"/>
              <a:gd name="connsiteY8" fmla="*/ 1666253 h 3291853"/>
              <a:gd name="connsiteX9" fmla="*/ 5466080 w 5466080"/>
              <a:gd name="connsiteY9" fmla="*/ 1666253 h 3291853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786475 w 5466080"/>
              <a:gd name="connsiteY2" fmla="*/ 1425187 h 3291854"/>
              <a:gd name="connsiteX3" fmla="*/ 2133600 w 5466080"/>
              <a:gd name="connsiteY3" fmla="*/ 1595134 h 3291854"/>
              <a:gd name="connsiteX4" fmla="*/ 2397760 w 5466080"/>
              <a:gd name="connsiteY4" fmla="*/ 14 h 3291854"/>
              <a:gd name="connsiteX5" fmla="*/ 2804160 w 5466080"/>
              <a:gd name="connsiteY5" fmla="*/ 3291854 h 3291854"/>
              <a:gd name="connsiteX6" fmla="*/ 3048000 w 5466080"/>
              <a:gd name="connsiteY6" fmla="*/ 1666254 h 3291854"/>
              <a:gd name="connsiteX7" fmla="*/ 3661426 w 5466080"/>
              <a:gd name="connsiteY7" fmla="*/ 1198894 h 3291854"/>
              <a:gd name="connsiteX8" fmla="*/ 3867911 w 5466080"/>
              <a:gd name="connsiteY8" fmla="*/ 1583002 h 3291854"/>
              <a:gd name="connsiteX9" fmla="*/ 4003040 w 5466080"/>
              <a:gd name="connsiteY9" fmla="*/ 1666254 h 3291854"/>
              <a:gd name="connsiteX10" fmla="*/ 5466080 w 5466080"/>
              <a:gd name="connsiteY10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786475 w 5466080"/>
              <a:gd name="connsiteY2" fmla="*/ 1425187 h 3291854"/>
              <a:gd name="connsiteX3" fmla="*/ 2133600 w 5466080"/>
              <a:gd name="connsiteY3" fmla="*/ 1595134 h 3291854"/>
              <a:gd name="connsiteX4" fmla="*/ 2397760 w 5466080"/>
              <a:gd name="connsiteY4" fmla="*/ 14 h 3291854"/>
              <a:gd name="connsiteX5" fmla="*/ 2804160 w 5466080"/>
              <a:gd name="connsiteY5" fmla="*/ 3291854 h 3291854"/>
              <a:gd name="connsiteX6" fmla="*/ 3048000 w 5466080"/>
              <a:gd name="connsiteY6" fmla="*/ 1666254 h 3291854"/>
              <a:gd name="connsiteX7" fmla="*/ 3661426 w 5466080"/>
              <a:gd name="connsiteY7" fmla="*/ 1198894 h 3291854"/>
              <a:gd name="connsiteX8" fmla="*/ 3867911 w 5466080"/>
              <a:gd name="connsiteY8" fmla="*/ 1583002 h 3291854"/>
              <a:gd name="connsiteX9" fmla="*/ 4003040 w 5466080"/>
              <a:gd name="connsiteY9" fmla="*/ 1666254 h 3291854"/>
              <a:gd name="connsiteX10" fmla="*/ 5466080 w 5466080"/>
              <a:gd name="connsiteY10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786475 w 5466080"/>
              <a:gd name="connsiteY2" fmla="*/ 1425187 h 3291854"/>
              <a:gd name="connsiteX3" fmla="*/ 2133600 w 5466080"/>
              <a:gd name="connsiteY3" fmla="*/ 1595134 h 3291854"/>
              <a:gd name="connsiteX4" fmla="*/ 2397760 w 5466080"/>
              <a:gd name="connsiteY4" fmla="*/ 14 h 3291854"/>
              <a:gd name="connsiteX5" fmla="*/ 2804160 w 5466080"/>
              <a:gd name="connsiteY5" fmla="*/ 3291854 h 3291854"/>
              <a:gd name="connsiteX6" fmla="*/ 3048000 w 5466080"/>
              <a:gd name="connsiteY6" fmla="*/ 1666254 h 3291854"/>
              <a:gd name="connsiteX7" fmla="*/ 3364972 w 5466080"/>
              <a:gd name="connsiteY7" fmla="*/ 1936392 h 3291854"/>
              <a:gd name="connsiteX8" fmla="*/ 3661426 w 5466080"/>
              <a:gd name="connsiteY8" fmla="*/ 1198894 h 3291854"/>
              <a:gd name="connsiteX9" fmla="*/ 3867911 w 5466080"/>
              <a:gd name="connsiteY9" fmla="*/ 1583002 h 3291854"/>
              <a:gd name="connsiteX10" fmla="*/ 4003040 w 5466080"/>
              <a:gd name="connsiteY10" fmla="*/ 1666254 h 3291854"/>
              <a:gd name="connsiteX11" fmla="*/ 5466080 w 5466080"/>
              <a:gd name="connsiteY11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73154 w 5466080"/>
              <a:gd name="connsiteY2" fmla="*/ 1655617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7752501"/>
              <a:gd name="connsiteY0" fmla="*/ 1704474 h 3291854"/>
              <a:gd name="connsiteX1" fmla="*/ 3912021 w 7752501"/>
              <a:gd name="connsiteY1" fmla="*/ 1706894 h 3291854"/>
              <a:gd name="connsiteX2" fmla="*/ 3972907 w 7752501"/>
              <a:gd name="connsiteY2" fmla="*/ 1660458 h 3291854"/>
              <a:gd name="connsiteX3" fmla="*/ 4072896 w 7752501"/>
              <a:gd name="connsiteY3" fmla="*/ 1425187 h 3291854"/>
              <a:gd name="connsiteX4" fmla="*/ 4420021 w 7752501"/>
              <a:gd name="connsiteY4" fmla="*/ 1595134 h 3291854"/>
              <a:gd name="connsiteX5" fmla="*/ 4684181 w 7752501"/>
              <a:gd name="connsiteY5" fmla="*/ 14 h 3291854"/>
              <a:gd name="connsiteX6" fmla="*/ 5090581 w 7752501"/>
              <a:gd name="connsiteY6" fmla="*/ 3291854 h 3291854"/>
              <a:gd name="connsiteX7" fmla="*/ 5334421 w 7752501"/>
              <a:gd name="connsiteY7" fmla="*/ 1666254 h 3291854"/>
              <a:gd name="connsiteX8" fmla="*/ 5651393 w 7752501"/>
              <a:gd name="connsiteY8" fmla="*/ 1936392 h 3291854"/>
              <a:gd name="connsiteX9" fmla="*/ 5947847 w 7752501"/>
              <a:gd name="connsiteY9" fmla="*/ 1198894 h 3291854"/>
              <a:gd name="connsiteX10" fmla="*/ 6154332 w 7752501"/>
              <a:gd name="connsiteY10" fmla="*/ 1583002 h 3291854"/>
              <a:gd name="connsiteX11" fmla="*/ 6289461 w 7752501"/>
              <a:gd name="connsiteY11" fmla="*/ 1666254 h 3291854"/>
              <a:gd name="connsiteX12" fmla="*/ 7752501 w 7752501"/>
              <a:gd name="connsiteY12" fmla="*/ 1666254 h 3291854"/>
              <a:gd name="connsiteX0" fmla="*/ 0 w 7752501"/>
              <a:gd name="connsiteY0" fmla="*/ 1704474 h 3291854"/>
              <a:gd name="connsiteX1" fmla="*/ 3912021 w 7752501"/>
              <a:gd name="connsiteY1" fmla="*/ 1706894 h 3291854"/>
              <a:gd name="connsiteX2" fmla="*/ 3972907 w 7752501"/>
              <a:gd name="connsiteY2" fmla="*/ 1660458 h 3291854"/>
              <a:gd name="connsiteX3" fmla="*/ 4072896 w 7752501"/>
              <a:gd name="connsiteY3" fmla="*/ 1425187 h 3291854"/>
              <a:gd name="connsiteX4" fmla="*/ 4420021 w 7752501"/>
              <a:gd name="connsiteY4" fmla="*/ 1595134 h 3291854"/>
              <a:gd name="connsiteX5" fmla="*/ 4684181 w 7752501"/>
              <a:gd name="connsiteY5" fmla="*/ 14 h 3291854"/>
              <a:gd name="connsiteX6" fmla="*/ 5090581 w 7752501"/>
              <a:gd name="connsiteY6" fmla="*/ 3291854 h 3291854"/>
              <a:gd name="connsiteX7" fmla="*/ 5334421 w 7752501"/>
              <a:gd name="connsiteY7" fmla="*/ 1666254 h 3291854"/>
              <a:gd name="connsiteX8" fmla="*/ 5651393 w 7752501"/>
              <a:gd name="connsiteY8" fmla="*/ 1936392 h 3291854"/>
              <a:gd name="connsiteX9" fmla="*/ 5947847 w 7752501"/>
              <a:gd name="connsiteY9" fmla="*/ 1198894 h 3291854"/>
              <a:gd name="connsiteX10" fmla="*/ 6154332 w 7752501"/>
              <a:gd name="connsiteY10" fmla="*/ 1583002 h 3291854"/>
              <a:gd name="connsiteX11" fmla="*/ 6289461 w 7752501"/>
              <a:gd name="connsiteY11" fmla="*/ 1666254 h 3291854"/>
              <a:gd name="connsiteX12" fmla="*/ 7752501 w 7752501"/>
              <a:gd name="connsiteY12" fmla="*/ 1666254 h 3291854"/>
              <a:gd name="connsiteX0" fmla="*/ 0 w 7752501"/>
              <a:gd name="connsiteY0" fmla="*/ 1704474 h 3291854"/>
              <a:gd name="connsiteX1" fmla="*/ 1550500 w 7752501"/>
              <a:gd name="connsiteY1" fmla="*/ 1706208 h 3291854"/>
              <a:gd name="connsiteX2" fmla="*/ 3912021 w 7752501"/>
              <a:gd name="connsiteY2" fmla="*/ 1706894 h 3291854"/>
              <a:gd name="connsiteX3" fmla="*/ 3972907 w 7752501"/>
              <a:gd name="connsiteY3" fmla="*/ 1660458 h 3291854"/>
              <a:gd name="connsiteX4" fmla="*/ 4072896 w 7752501"/>
              <a:gd name="connsiteY4" fmla="*/ 1425187 h 3291854"/>
              <a:gd name="connsiteX5" fmla="*/ 4420021 w 7752501"/>
              <a:gd name="connsiteY5" fmla="*/ 1595134 h 3291854"/>
              <a:gd name="connsiteX6" fmla="*/ 4684181 w 7752501"/>
              <a:gd name="connsiteY6" fmla="*/ 14 h 3291854"/>
              <a:gd name="connsiteX7" fmla="*/ 5090581 w 7752501"/>
              <a:gd name="connsiteY7" fmla="*/ 3291854 h 3291854"/>
              <a:gd name="connsiteX8" fmla="*/ 5334421 w 7752501"/>
              <a:gd name="connsiteY8" fmla="*/ 1666254 h 3291854"/>
              <a:gd name="connsiteX9" fmla="*/ 5651393 w 7752501"/>
              <a:gd name="connsiteY9" fmla="*/ 1936392 h 3291854"/>
              <a:gd name="connsiteX10" fmla="*/ 5947847 w 7752501"/>
              <a:gd name="connsiteY10" fmla="*/ 1198894 h 3291854"/>
              <a:gd name="connsiteX11" fmla="*/ 6154332 w 7752501"/>
              <a:gd name="connsiteY11" fmla="*/ 1583002 h 3291854"/>
              <a:gd name="connsiteX12" fmla="*/ 6289461 w 7752501"/>
              <a:gd name="connsiteY12" fmla="*/ 1666254 h 3291854"/>
              <a:gd name="connsiteX13" fmla="*/ 7752501 w 7752501"/>
              <a:gd name="connsiteY13" fmla="*/ 1666254 h 3291854"/>
              <a:gd name="connsiteX0" fmla="*/ 0 w 7752501"/>
              <a:gd name="connsiteY0" fmla="*/ 1704474 h 3291854"/>
              <a:gd name="connsiteX1" fmla="*/ 195979 w 7752501"/>
              <a:gd name="connsiteY1" fmla="*/ 1961810 h 3291854"/>
              <a:gd name="connsiteX2" fmla="*/ 1550500 w 7752501"/>
              <a:gd name="connsiteY2" fmla="*/ 1706208 h 3291854"/>
              <a:gd name="connsiteX3" fmla="*/ 3912021 w 7752501"/>
              <a:gd name="connsiteY3" fmla="*/ 1706894 h 3291854"/>
              <a:gd name="connsiteX4" fmla="*/ 3972907 w 7752501"/>
              <a:gd name="connsiteY4" fmla="*/ 1660458 h 3291854"/>
              <a:gd name="connsiteX5" fmla="*/ 4072896 w 7752501"/>
              <a:gd name="connsiteY5" fmla="*/ 1425187 h 3291854"/>
              <a:gd name="connsiteX6" fmla="*/ 4420021 w 7752501"/>
              <a:gd name="connsiteY6" fmla="*/ 1595134 h 3291854"/>
              <a:gd name="connsiteX7" fmla="*/ 4684181 w 7752501"/>
              <a:gd name="connsiteY7" fmla="*/ 14 h 3291854"/>
              <a:gd name="connsiteX8" fmla="*/ 5090581 w 7752501"/>
              <a:gd name="connsiteY8" fmla="*/ 3291854 h 3291854"/>
              <a:gd name="connsiteX9" fmla="*/ 5334421 w 7752501"/>
              <a:gd name="connsiteY9" fmla="*/ 1666254 h 3291854"/>
              <a:gd name="connsiteX10" fmla="*/ 5651393 w 7752501"/>
              <a:gd name="connsiteY10" fmla="*/ 1936392 h 3291854"/>
              <a:gd name="connsiteX11" fmla="*/ 5947847 w 7752501"/>
              <a:gd name="connsiteY11" fmla="*/ 1198894 h 3291854"/>
              <a:gd name="connsiteX12" fmla="*/ 6154332 w 7752501"/>
              <a:gd name="connsiteY12" fmla="*/ 1583002 h 3291854"/>
              <a:gd name="connsiteX13" fmla="*/ 6289461 w 7752501"/>
              <a:gd name="connsiteY13" fmla="*/ 1666254 h 3291854"/>
              <a:gd name="connsiteX14" fmla="*/ 7752501 w 7752501"/>
              <a:gd name="connsiteY14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1550500 w 7752501"/>
              <a:gd name="connsiteY2" fmla="*/ 1706208 h 3291854"/>
              <a:gd name="connsiteX3" fmla="*/ 3912021 w 7752501"/>
              <a:gd name="connsiteY3" fmla="*/ 1706894 h 3291854"/>
              <a:gd name="connsiteX4" fmla="*/ 3972907 w 7752501"/>
              <a:gd name="connsiteY4" fmla="*/ 1660458 h 3291854"/>
              <a:gd name="connsiteX5" fmla="*/ 4072896 w 7752501"/>
              <a:gd name="connsiteY5" fmla="*/ 1425187 h 3291854"/>
              <a:gd name="connsiteX6" fmla="*/ 4420021 w 7752501"/>
              <a:gd name="connsiteY6" fmla="*/ 1595134 h 3291854"/>
              <a:gd name="connsiteX7" fmla="*/ 4684181 w 7752501"/>
              <a:gd name="connsiteY7" fmla="*/ 14 h 3291854"/>
              <a:gd name="connsiteX8" fmla="*/ 5090581 w 7752501"/>
              <a:gd name="connsiteY8" fmla="*/ 3291854 h 3291854"/>
              <a:gd name="connsiteX9" fmla="*/ 5334421 w 7752501"/>
              <a:gd name="connsiteY9" fmla="*/ 1666254 h 3291854"/>
              <a:gd name="connsiteX10" fmla="*/ 5651393 w 7752501"/>
              <a:gd name="connsiteY10" fmla="*/ 1936392 h 3291854"/>
              <a:gd name="connsiteX11" fmla="*/ 5947847 w 7752501"/>
              <a:gd name="connsiteY11" fmla="*/ 1198894 h 3291854"/>
              <a:gd name="connsiteX12" fmla="*/ 6154332 w 7752501"/>
              <a:gd name="connsiteY12" fmla="*/ 1583002 h 3291854"/>
              <a:gd name="connsiteX13" fmla="*/ 6289461 w 7752501"/>
              <a:gd name="connsiteY13" fmla="*/ 1666254 h 3291854"/>
              <a:gd name="connsiteX14" fmla="*/ 7752501 w 7752501"/>
              <a:gd name="connsiteY14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1550500 w 7752501"/>
              <a:gd name="connsiteY3" fmla="*/ 1706208 h 3291854"/>
              <a:gd name="connsiteX4" fmla="*/ 3912021 w 7752501"/>
              <a:gd name="connsiteY4" fmla="*/ 1706894 h 3291854"/>
              <a:gd name="connsiteX5" fmla="*/ 3972907 w 7752501"/>
              <a:gd name="connsiteY5" fmla="*/ 1660458 h 3291854"/>
              <a:gd name="connsiteX6" fmla="*/ 4072896 w 7752501"/>
              <a:gd name="connsiteY6" fmla="*/ 1425187 h 3291854"/>
              <a:gd name="connsiteX7" fmla="*/ 4420021 w 7752501"/>
              <a:gd name="connsiteY7" fmla="*/ 1595134 h 3291854"/>
              <a:gd name="connsiteX8" fmla="*/ 4684181 w 7752501"/>
              <a:gd name="connsiteY8" fmla="*/ 14 h 3291854"/>
              <a:gd name="connsiteX9" fmla="*/ 5090581 w 7752501"/>
              <a:gd name="connsiteY9" fmla="*/ 3291854 h 3291854"/>
              <a:gd name="connsiteX10" fmla="*/ 5334421 w 7752501"/>
              <a:gd name="connsiteY10" fmla="*/ 1666254 h 3291854"/>
              <a:gd name="connsiteX11" fmla="*/ 5651393 w 7752501"/>
              <a:gd name="connsiteY11" fmla="*/ 1936392 h 3291854"/>
              <a:gd name="connsiteX12" fmla="*/ 5947847 w 7752501"/>
              <a:gd name="connsiteY12" fmla="*/ 1198894 h 3291854"/>
              <a:gd name="connsiteX13" fmla="*/ 6154332 w 7752501"/>
              <a:gd name="connsiteY13" fmla="*/ 1583002 h 3291854"/>
              <a:gd name="connsiteX14" fmla="*/ 6289461 w 7752501"/>
              <a:gd name="connsiteY14" fmla="*/ 1666254 h 3291854"/>
              <a:gd name="connsiteX15" fmla="*/ 7752501 w 7752501"/>
              <a:gd name="connsiteY15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550500 w 7752501"/>
              <a:gd name="connsiteY4" fmla="*/ 1706208 h 3291854"/>
              <a:gd name="connsiteX5" fmla="*/ 3912021 w 7752501"/>
              <a:gd name="connsiteY5" fmla="*/ 1706894 h 3291854"/>
              <a:gd name="connsiteX6" fmla="*/ 3972907 w 7752501"/>
              <a:gd name="connsiteY6" fmla="*/ 1660458 h 3291854"/>
              <a:gd name="connsiteX7" fmla="*/ 4072896 w 7752501"/>
              <a:gd name="connsiteY7" fmla="*/ 1425187 h 3291854"/>
              <a:gd name="connsiteX8" fmla="*/ 4420021 w 7752501"/>
              <a:gd name="connsiteY8" fmla="*/ 1595134 h 3291854"/>
              <a:gd name="connsiteX9" fmla="*/ 4684181 w 7752501"/>
              <a:gd name="connsiteY9" fmla="*/ 14 h 3291854"/>
              <a:gd name="connsiteX10" fmla="*/ 5090581 w 7752501"/>
              <a:gd name="connsiteY10" fmla="*/ 3291854 h 3291854"/>
              <a:gd name="connsiteX11" fmla="*/ 5334421 w 7752501"/>
              <a:gd name="connsiteY11" fmla="*/ 1666254 h 3291854"/>
              <a:gd name="connsiteX12" fmla="*/ 5651393 w 7752501"/>
              <a:gd name="connsiteY12" fmla="*/ 1936392 h 3291854"/>
              <a:gd name="connsiteX13" fmla="*/ 5947847 w 7752501"/>
              <a:gd name="connsiteY13" fmla="*/ 1198894 h 3291854"/>
              <a:gd name="connsiteX14" fmla="*/ 6154332 w 7752501"/>
              <a:gd name="connsiteY14" fmla="*/ 1583002 h 3291854"/>
              <a:gd name="connsiteX15" fmla="*/ 6289461 w 7752501"/>
              <a:gd name="connsiteY15" fmla="*/ 1666254 h 3291854"/>
              <a:gd name="connsiteX16" fmla="*/ 7752501 w 7752501"/>
              <a:gd name="connsiteY16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550500 w 7752501"/>
              <a:gd name="connsiteY5" fmla="*/ 1706208 h 3291854"/>
              <a:gd name="connsiteX6" fmla="*/ 3912021 w 7752501"/>
              <a:gd name="connsiteY6" fmla="*/ 1706894 h 3291854"/>
              <a:gd name="connsiteX7" fmla="*/ 3972907 w 7752501"/>
              <a:gd name="connsiteY7" fmla="*/ 1660458 h 3291854"/>
              <a:gd name="connsiteX8" fmla="*/ 4072896 w 7752501"/>
              <a:gd name="connsiteY8" fmla="*/ 1425187 h 3291854"/>
              <a:gd name="connsiteX9" fmla="*/ 4420021 w 7752501"/>
              <a:gd name="connsiteY9" fmla="*/ 1595134 h 3291854"/>
              <a:gd name="connsiteX10" fmla="*/ 4684181 w 7752501"/>
              <a:gd name="connsiteY10" fmla="*/ 14 h 3291854"/>
              <a:gd name="connsiteX11" fmla="*/ 5090581 w 7752501"/>
              <a:gd name="connsiteY11" fmla="*/ 3291854 h 3291854"/>
              <a:gd name="connsiteX12" fmla="*/ 5334421 w 7752501"/>
              <a:gd name="connsiteY12" fmla="*/ 1666254 h 3291854"/>
              <a:gd name="connsiteX13" fmla="*/ 5651393 w 7752501"/>
              <a:gd name="connsiteY13" fmla="*/ 1936392 h 3291854"/>
              <a:gd name="connsiteX14" fmla="*/ 5947847 w 7752501"/>
              <a:gd name="connsiteY14" fmla="*/ 1198894 h 3291854"/>
              <a:gd name="connsiteX15" fmla="*/ 6154332 w 7752501"/>
              <a:gd name="connsiteY15" fmla="*/ 1583002 h 3291854"/>
              <a:gd name="connsiteX16" fmla="*/ 6289461 w 7752501"/>
              <a:gd name="connsiteY16" fmla="*/ 1666254 h 3291854"/>
              <a:gd name="connsiteX17" fmla="*/ 7752501 w 7752501"/>
              <a:gd name="connsiteY17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94614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70638 w 7752501"/>
              <a:gd name="connsiteY1" fmla="*/ 1853373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81303 w 7752501"/>
              <a:gd name="connsiteY1" fmla="*/ 1551298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81303 w 7752501"/>
              <a:gd name="connsiteY1" fmla="*/ 1551298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27976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27976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27976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78658 w 7752501"/>
              <a:gd name="connsiteY1" fmla="*/ 1613262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99989 w 7752501"/>
              <a:gd name="connsiteY1" fmla="*/ 1682972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86657 w 7752501"/>
              <a:gd name="connsiteY1" fmla="*/ 1709597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29997 w 7752501"/>
              <a:gd name="connsiteY1" fmla="*/ 1699915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29997 w 7752501"/>
              <a:gd name="connsiteY1" fmla="*/ 1707176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207871 w 8732396"/>
              <a:gd name="connsiteY2" fmla="*/ 1520316 h 3291854"/>
              <a:gd name="connsiteX3" fmla="*/ 1474509 w 8732396"/>
              <a:gd name="connsiteY3" fmla="*/ 1721699 h 3291854"/>
              <a:gd name="connsiteX4" fmla="*/ 1762478 w 8732396"/>
              <a:gd name="connsiteY4" fmla="*/ 2682142 h 3291854"/>
              <a:gd name="connsiteX5" fmla="*/ 2039781 w 8732396"/>
              <a:gd name="connsiteY5" fmla="*/ 838711 h 3291854"/>
              <a:gd name="connsiteX6" fmla="*/ 2295754 w 8732396"/>
              <a:gd name="connsiteY6" fmla="*/ 1977301 h 3291854"/>
              <a:gd name="connsiteX7" fmla="*/ 2530395 w 8732396"/>
              <a:gd name="connsiteY7" fmla="*/ 1706208 h 3291854"/>
              <a:gd name="connsiteX8" fmla="*/ 4891916 w 8732396"/>
              <a:gd name="connsiteY8" fmla="*/ 1706894 h 3291854"/>
              <a:gd name="connsiteX9" fmla="*/ 4952802 w 8732396"/>
              <a:gd name="connsiteY9" fmla="*/ 1660458 h 3291854"/>
              <a:gd name="connsiteX10" fmla="*/ 5052791 w 8732396"/>
              <a:gd name="connsiteY10" fmla="*/ 1425187 h 3291854"/>
              <a:gd name="connsiteX11" fmla="*/ 5399916 w 8732396"/>
              <a:gd name="connsiteY11" fmla="*/ 1595134 h 3291854"/>
              <a:gd name="connsiteX12" fmla="*/ 5664076 w 8732396"/>
              <a:gd name="connsiteY12" fmla="*/ 14 h 3291854"/>
              <a:gd name="connsiteX13" fmla="*/ 6070476 w 8732396"/>
              <a:gd name="connsiteY13" fmla="*/ 3291854 h 3291854"/>
              <a:gd name="connsiteX14" fmla="*/ 6314316 w 8732396"/>
              <a:gd name="connsiteY14" fmla="*/ 1666254 h 3291854"/>
              <a:gd name="connsiteX15" fmla="*/ 6631288 w 8732396"/>
              <a:gd name="connsiteY15" fmla="*/ 1936392 h 3291854"/>
              <a:gd name="connsiteX16" fmla="*/ 6927742 w 8732396"/>
              <a:gd name="connsiteY16" fmla="*/ 1198894 h 3291854"/>
              <a:gd name="connsiteX17" fmla="*/ 7134227 w 8732396"/>
              <a:gd name="connsiteY17" fmla="*/ 1583002 h 3291854"/>
              <a:gd name="connsiteX18" fmla="*/ 7269356 w 8732396"/>
              <a:gd name="connsiteY18" fmla="*/ 1666254 h 3291854"/>
              <a:gd name="connsiteX19" fmla="*/ 8732396 w 8732396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207871 w 8732396"/>
              <a:gd name="connsiteY2" fmla="*/ 1520316 h 3291854"/>
              <a:gd name="connsiteX3" fmla="*/ 1474509 w 8732396"/>
              <a:gd name="connsiteY3" fmla="*/ 1721699 h 3291854"/>
              <a:gd name="connsiteX4" fmla="*/ 1762478 w 8732396"/>
              <a:gd name="connsiteY4" fmla="*/ 2682142 h 3291854"/>
              <a:gd name="connsiteX5" fmla="*/ 2039781 w 8732396"/>
              <a:gd name="connsiteY5" fmla="*/ 838711 h 3291854"/>
              <a:gd name="connsiteX6" fmla="*/ 2295754 w 8732396"/>
              <a:gd name="connsiteY6" fmla="*/ 1977301 h 3291854"/>
              <a:gd name="connsiteX7" fmla="*/ 2530395 w 8732396"/>
              <a:gd name="connsiteY7" fmla="*/ 1706208 h 3291854"/>
              <a:gd name="connsiteX8" fmla="*/ 4891916 w 8732396"/>
              <a:gd name="connsiteY8" fmla="*/ 1706894 h 3291854"/>
              <a:gd name="connsiteX9" fmla="*/ 4952802 w 8732396"/>
              <a:gd name="connsiteY9" fmla="*/ 1660458 h 3291854"/>
              <a:gd name="connsiteX10" fmla="*/ 5052791 w 8732396"/>
              <a:gd name="connsiteY10" fmla="*/ 1425187 h 3291854"/>
              <a:gd name="connsiteX11" fmla="*/ 5399916 w 8732396"/>
              <a:gd name="connsiteY11" fmla="*/ 1595134 h 3291854"/>
              <a:gd name="connsiteX12" fmla="*/ 5664076 w 8732396"/>
              <a:gd name="connsiteY12" fmla="*/ 14 h 3291854"/>
              <a:gd name="connsiteX13" fmla="*/ 6070476 w 8732396"/>
              <a:gd name="connsiteY13" fmla="*/ 3291854 h 3291854"/>
              <a:gd name="connsiteX14" fmla="*/ 6314316 w 8732396"/>
              <a:gd name="connsiteY14" fmla="*/ 1666254 h 3291854"/>
              <a:gd name="connsiteX15" fmla="*/ 6631288 w 8732396"/>
              <a:gd name="connsiteY15" fmla="*/ 1936392 h 3291854"/>
              <a:gd name="connsiteX16" fmla="*/ 6927742 w 8732396"/>
              <a:gd name="connsiteY16" fmla="*/ 1198894 h 3291854"/>
              <a:gd name="connsiteX17" fmla="*/ 7134227 w 8732396"/>
              <a:gd name="connsiteY17" fmla="*/ 1583002 h 3291854"/>
              <a:gd name="connsiteX18" fmla="*/ 7269356 w 8732396"/>
              <a:gd name="connsiteY18" fmla="*/ 1666254 h 3291854"/>
              <a:gd name="connsiteX19" fmla="*/ 8732396 w 8732396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3119779 w 8732396"/>
              <a:gd name="connsiteY9" fmla="*/ 1704011 h 3291854"/>
              <a:gd name="connsiteX10" fmla="*/ 4891916 w 8732396"/>
              <a:gd name="connsiteY10" fmla="*/ 1706894 h 3291854"/>
              <a:gd name="connsiteX11" fmla="*/ 4952802 w 8732396"/>
              <a:gd name="connsiteY11" fmla="*/ 1660458 h 3291854"/>
              <a:gd name="connsiteX12" fmla="*/ 5052791 w 8732396"/>
              <a:gd name="connsiteY12" fmla="*/ 1425187 h 3291854"/>
              <a:gd name="connsiteX13" fmla="*/ 5399916 w 8732396"/>
              <a:gd name="connsiteY13" fmla="*/ 1595134 h 3291854"/>
              <a:gd name="connsiteX14" fmla="*/ 5664076 w 8732396"/>
              <a:gd name="connsiteY14" fmla="*/ 14 h 3291854"/>
              <a:gd name="connsiteX15" fmla="*/ 6070476 w 8732396"/>
              <a:gd name="connsiteY15" fmla="*/ 3291854 h 3291854"/>
              <a:gd name="connsiteX16" fmla="*/ 6314316 w 8732396"/>
              <a:gd name="connsiteY16" fmla="*/ 1666254 h 3291854"/>
              <a:gd name="connsiteX17" fmla="*/ 6631288 w 8732396"/>
              <a:gd name="connsiteY17" fmla="*/ 1936392 h 3291854"/>
              <a:gd name="connsiteX18" fmla="*/ 6927742 w 8732396"/>
              <a:gd name="connsiteY18" fmla="*/ 1198894 h 3291854"/>
              <a:gd name="connsiteX19" fmla="*/ 7134227 w 8732396"/>
              <a:gd name="connsiteY19" fmla="*/ 1583002 h 3291854"/>
              <a:gd name="connsiteX20" fmla="*/ 7269356 w 8732396"/>
              <a:gd name="connsiteY20" fmla="*/ 1666254 h 3291854"/>
              <a:gd name="connsiteX21" fmla="*/ 8732396 w 8732396"/>
              <a:gd name="connsiteY21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3119779 w 8732396"/>
              <a:gd name="connsiteY8" fmla="*/ 1704011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3119779 w 8732396"/>
              <a:gd name="connsiteY7" fmla="*/ 1704011 h 3291854"/>
              <a:gd name="connsiteX8" fmla="*/ 4891916 w 8732396"/>
              <a:gd name="connsiteY8" fmla="*/ 1706894 h 3291854"/>
              <a:gd name="connsiteX9" fmla="*/ 4952802 w 8732396"/>
              <a:gd name="connsiteY9" fmla="*/ 1660458 h 3291854"/>
              <a:gd name="connsiteX10" fmla="*/ 5052791 w 8732396"/>
              <a:gd name="connsiteY10" fmla="*/ 1425187 h 3291854"/>
              <a:gd name="connsiteX11" fmla="*/ 5399916 w 8732396"/>
              <a:gd name="connsiteY11" fmla="*/ 1595134 h 3291854"/>
              <a:gd name="connsiteX12" fmla="*/ 5664076 w 8732396"/>
              <a:gd name="connsiteY12" fmla="*/ 14 h 3291854"/>
              <a:gd name="connsiteX13" fmla="*/ 6070476 w 8732396"/>
              <a:gd name="connsiteY13" fmla="*/ 3291854 h 3291854"/>
              <a:gd name="connsiteX14" fmla="*/ 6314316 w 8732396"/>
              <a:gd name="connsiteY14" fmla="*/ 1666254 h 3291854"/>
              <a:gd name="connsiteX15" fmla="*/ 6631288 w 8732396"/>
              <a:gd name="connsiteY15" fmla="*/ 1936392 h 3291854"/>
              <a:gd name="connsiteX16" fmla="*/ 6927742 w 8732396"/>
              <a:gd name="connsiteY16" fmla="*/ 1198894 h 3291854"/>
              <a:gd name="connsiteX17" fmla="*/ 7134227 w 8732396"/>
              <a:gd name="connsiteY17" fmla="*/ 1583002 h 3291854"/>
              <a:gd name="connsiteX18" fmla="*/ 7269356 w 8732396"/>
              <a:gd name="connsiteY18" fmla="*/ 1666254 h 3291854"/>
              <a:gd name="connsiteX19" fmla="*/ 8732396 w 8732396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3119779 w 8732396"/>
              <a:gd name="connsiteY6" fmla="*/ 1704011 h 3291854"/>
              <a:gd name="connsiteX7" fmla="*/ 4891916 w 8732396"/>
              <a:gd name="connsiteY7" fmla="*/ 1706894 h 3291854"/>
              <a:gd name="connsiteX8" fmla="*/ 4952802 w 8732396"/>
              <a:gd name="connsiteY8" fmla="*/ 1660458 h 3291854"/>
              <a:gd name="connsiteX9" fmla="*/ 5052791 w 8732396"/>
              <a:gd name="connsiteY9" fmla="*/ 1425187 h 3291854"/>
              <a:gd name="connsiteX10" fmla="*/ 5399916 w 8732396"/>
              <a:gd name="connsiteY10" fmla="*/ 1595134 h 3291854"/>
              <a:gd name="connsiteX11" fmla="*/ 5664076 w 8732396"/>
              <a:gd name="connsiteY11" fmla="*/ 14 h 3291854"/>
              <a:gd name="connsiteX12" fmla="*/ 6070476 w 8732396"/>
              <a:gd name="connsiteY12" fmla="*/ 3291854 h 3291854"/>
              <a:gd name="connsiteX13" fmla="*/ 6314316 w 8732396"/>
              <a:gd name="connsiteY13" fmla="*/ 1666254 h 3291854"/>
              <a:gd name="connsiteX14" fmla="*/ 6631288 w 8732396"/>
              <a:gd name="connsiteY14" fmla="*/ 1936392 h 3291854"/>
              <a:gd name="connsiteX15" fmla="*/ 6927742 w 8732396"/>
              <a:gd name="connsiteY15" fmla="*/ 1198894 h 3291854"/>
              <a:gd name="connsiteX16" fmla="*/ 7134227 w 8732396"/>
              <a:gd name="connsiteY16" fmla="*/ 1583002 h 3291854"/>
              <a:gd name="connsiteX17" fmla="*/ 7269356 w 8732396"/>
              <a:gd name="connsiteY17" fmla="*/ 1666254 h 3291854"/>
              <a:gd name="connsiteX18" fmla="*/ 8732396 w 8732396"/>
              <a:gd name="connsiteY18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3119779 w 8732396"/>
              <a:gd name="connsiteY5" fmla="*/ 1704011 h 3291854"/>
              <a:gd name="connsiteX6" fmla="*/ 4891916 w 8732396"/>
              <a:gd name="connsiteY6" fmla="*/ 1706894 h 3291854"/>
              <a:gd name="connsiteX7" fmla="*/ 4952802 w 8732396"/>
              <a:gd name="connsiteY7" fmla="*/ 1660458 h 3291854"/>
              <a:gd name="connsiteX8" fmla="*/ 5052791 w 8732396"/>
              <a:gd name="connsiteY8" fmla="*/ 1425187 h 3291854"/>
              <a:gd name="connsiteX9" fmla="*/ 5399916 w 8732396"/>
              <a:gd name="connsiteY9" fmla="*/ 1595134 h 3291854"/>
              <a:gd name="connsiteX10" fmla="*/ 5664076 w 8732396"/>
              <a:gd name="connsiteY10" fmla="*/ 14 h 3291854"/>
              <a:gd name="connsiteX11" fmla="*/ 6070476 w 8732396"/>
              <a:gd name="connsiteY11" fmla="*/ 3291854 h 3291854"/>
              <a:gd name="connsiteX12" fmla="*/ 6314316 w 8732396"/>
              <a:gd name="connsiteY12" fmla="*/ 1666254 h 3291854"/>
              <a:gd name="connsiteX13" fmla="*/ 6631288 w 8732396"/>
              <a:gd name="connsiteY13" fmla="*/ 1936392 h 3291854"/>
              <a:gd name="connsiteX14" fmla="*/ 6927742 w 8732396"/>
              <a:gd name="connsiteY14" fmla="*/ 1198894 h 3291854"/>
              <a:gd name="connsiteX15" fmla="*/ 7134227 w 8732396"/>
              <a:gd name="connsiteY15" fmla="*/ 1583002 h 3291854"/>
              <a:gd name="connsiteX16" fmla="*/ 7269356 w 8732396"/>
              <a:gd name="connsiteY16" fmla="*/ 1666254 h 3291854"/>
              <a:gd name="connsiteX17" fmla="*/ 8732396 w 8732396"/>
              <a:gd name="connsiteY17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3119779 w 8732396"/>
              <a:gd name="connsiteY4" fmla="*/ 1704011 h 3291854"/>
              <a:gd name="connsiteX5" fmla="*/ 4891916 w 8732396"/>
              <a:gd name="connsiteY5" fmla="*/ 1706894 h 3291854"/>
              <a:gd name="connsiteX6" fmla="*/ 4952802 w 8732396"/>
              <a:gd name="connsiteY6" fmla="*/ 1660458 h 3291854"/>
              <a:gd name="connsiteX7" fmla="*/ 5052791 w 8732396"/>
              <a:gd name="connsiteY7" fmla="*/ 1425187 h 3291854"/>
              <a:gd name="connsiteX8" fmla="*/ 5399916 w 8732396"/>
              <a:gd name="connsiteY8" fmla="*/ 1595134 h 3291854"/>
              <a:gd name="connsiteX9" fmla="*/ 5664076 w 8732396"/>
              <a:gd name="connsiteY9" fmla="*/ 14 h 3291854"/>
              <a:gd name="connsiteX10" fmla="*/ 6070476 w 8732396"/>
              <a:gd name="connsiteY10" fmla="*/ 3291854 h 3291854"/>
              <a:gd name="connsiteX11" fmla="*/ 6314316 w 8732396"/>
              <a:gd name="connsiteY11" fmla="*/ 1666254 h 3291854"/>
              <a:gd name="connsiteX12" fmla="*/ 6631288 w 8732396"/>
              <a:gd name="connsiteY12" fmla="*/ 1936392 h 3291854"/>
              <a:gd name="connsiteX13" fmla="*/ 6927742 w 8732396"/>
              <a:gd name="connsiteY13" fmla="*/ 1198894 h 3291854"/>
              <a:gd name="connsiteX14" fmla="*/ 7134227 w 8732396"/>
              <a:gd name="connsiteY14" fmla="*/ 1583002 h 3291854"/>
              <a:gd name="connsiteX15" fmla="*/ 7269356 w 8732396"/>
              <a:gd name="connsiteY15" fmla="*/ 1666254 h 3291854"/>
              <a:gd name="connsiteX16" fmla="*/ 8732396 w 8732396"/>
              <a:gd name="connsiteY16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3119779 w 8732396"/>
              <a:gd name="connsiteY3" fmla="*/ 1704011 h 3291854"/>
              <a:gd name="connsiteX4" fmla="*/ 4891916 w 8732396"/>
              <a:gd name="connsiteY4" fmla="*/ 1706894 h 3291854"/>
              <a:gd name="connsiteX5" fmla="*/ 4952802 w 8732396"/>
              <a:gd name="connsiteY5" fmla="*/ 1660458 h 3291854"/>
              <a:gd name="connsiteX6" fmla="*/ 5052791 w 8732396"/>
              <a:gd name="connsiteY6" fmla="*/ 1425187 h 3291854"/>
              <a:gd name="connsiteX7" fmla="*/ 5399916 w 8732396"/>
              <a:gd name="connsiteY7" fmla="*/ 1595134 h 3291854"/>
              <a:gd name="connsiteX8" fmla="*/ 5664076 w 8732396"/>
              <a:gd name="connsiteY8" fmla="*/ 14 h 3291854"/>
              <a:gd name="connsiteX9" fmla="*/ 6070476 w 8732396"/>
              <a:gd name="connsiteY9" fmla="*/ 3291854 h 3291854"/>
              <a:gd name="connsiteX10" fmla="*/ 6314316 w 8732396"/>
              <a:gd name="connsiteY10" fmla="*/ 1666254 h 3291854"/>
              <a:gd name="connsiteX11" fmla="*/ 6631288 w 8732396"/>
              <a:gd name="connsiteY11" fmla="*/ 1936392 h 3291854"/>
              <a:gd name="connsiteX12" fmla="*/ 6927742 w 8732396"/>
              <a:gd name="connsiteY12" fmla="*/ 1198894 h 3291854"/>
              <a:gd name="connsiteX13" fmla="*/ 7134227 w 8732396"/>
              <a:gd name="connsiteY13" fmla="*/ 1583002 h 3291854"/>
              <a:gd name="connsiteX14" fmla="*/ 7269356 w 8732396"/>
              <a:gd name="connsiteY14" fmla="*/ 1666254 h 3291854"/>
              <a:gd name="connsiteX15" fmla="*/ 8732396 w 8732396"/>
              <a:gd name="connsiteY15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3119779 w 8732396"/>
              <a:gd name="connsiteY2" fmla="*/ 1704011 h 3291854"/>
              <a:gd name="connsiteX3" fmla="*/ 4891916 w 8732396"/>
              <a:gd name="connsiteY3" fmla="*/ 1706894 h 3291854"/>
              <a:gd name="connsiteX4" fmla="*/ 4952802 w 8732396"/>
              <a:gd name="connsiteY4" fmla="*/ 1660458 h 3291854"/>
              <a:gd name="connsiteX5" fmla="*/ 5052791 w 8732396"/>
              <a:gd name="connsiteY5" fmla="*/ 1425187 h 3291854"/>
              <a:gd name="connsiteX6" fmla="*/ 5399916 w 8732396"/>
              <a:gd name="connsiteY6" fmla="*/ 1595134 h 3291854"/>
              <a:gd name="connsiteX7" fmla="*/ 5664076 w 8732396"/>
              <a:gd name="connsiteY7" fmla="*/ 14 h 3291854"/>
              <a:gd name="connsiteX8" fmla="*/ 6070476 w 8732396"/>
              <a:gd name="connsiteY8" fmla="*/ 3291854 h 3291854"/>
              <a:gd name="connsiteX9" fmla="*/ 6314316 w 8732396"/>
              <a:gd name="connsiteY9" fmla="*/ 1666254 h 3291854"/>
              <a:gd name="connsiteX10" fmla="*/ 6631288 w 8732396"/>
              <a:gd name="connsiteY10" fmla="*/ 1936392 h 3291854"/>
              <a:gd name="connsiteX11" fmla="*/ 6927742 w 8732396"/>
              <a:gd name="connsiteY11" fmla="*/ 1198894 h 3291854"/>
              <a:gd name="connsiteX12" fmla="*/ 7134227 w 8732396"/>
              <a:gd name="connsiteY12" fmla="*/ 1583002 h 3291854"/>
              <a:gd name="connsiteX13" fmla="*/ 7269356 w 8732396"/>
              <a:gd name="connsiteY13" fmla="*/ 1666254 h 3291854"/>
              <a:gd name="connsiteX14" fmla="*/ 8732396 w 8732396"/>
              <a:gd name="connsiteY14" fmla="*/ 1666254 h 3291854"/>
              <a:gd name="connsiteX0" fmla="*/ 0 w 8732396"/>
              <a:gd name="connsiteY0" fmla="*/ 1706894 h 3291854"/>
              <a:gd name="connsiteX1" fmla="*/ 3119779 w 8732396"/>
              <a:gd name="connsiteY1" fmla="*/ 1704011 h 3291854"/>
              <a:gd name="connsiteX2" fmla="*/ 4891916 w 8732396"/>
              <a:gd name="connsiteY2" fmla="*/ 1706894 h 3291854"/>
              <a:gd name="connsiteX3" fmla="*/ 4952802 w 8732396"/>
              <a:gd name="connsiteY3" fmla="*/ 1660458 h 3291854"/>
              <a:gd name="connsiteX4" fmla="*/ 5052791 w 8732396"/>
              <a:gd name="connsiteY4" fmla="*/ 1425187 h 3291854"/>
              <a:gd name="connsiteX5" fmla="*/ 5399916 w 8732396"/>
              <a:gd name="connsiteY5" fmla="*/ 1595134 h 3291854"/>
              <a:gd name="connsiteX6" fmla="*/ 5664076 w 8732396"/>
              <a:gd name="connsiteY6" fmla="*/ 14 h 3291854"/>
              <a:gd name="connsiteX7" fmla="*/ 6070476 w 8732396"/>
              <a:gd name="connsiteY7" fmla="*/ 3291854 h 3291854"/>
              <a:gd name="connsiteX8" fmla="*/ 6314316 w 8732396"/>
              <a:gd name="connsiteY8" fmla="*/ 1666254 h 3291854"/>
              <a:gd name="connsiteX9" fmla="*/ 6631288 w 8732396"/>
              <a:gd name="connsiteY9" fmla="*/ 1936392 h 3291854"/>
              <a:gd name="connsiteX10" fmla="*/ 6927742 w 8732396"/>
              <a:gd name="connsiteY10" fmla="*/ 1198894 h 3291854"/>
              <a:gd name="connsiteX11" fmla="*/ 7134227 w 8732396"/>
              <a:gd name="connsiteY11" fmla="*/ 1583002 h 3291854"/>
              <a:gd name="connsiteX12" fmla="*/ 7269356 w 8732396"/>
              <a:gd name="connsiteY12" fmla="*/ 1666254 h 3291854"/>
              <a:gd name="connsiteX13" fmla="*/ 8732396 w 8732396"/>
              <a:gd name="connsiteY13" fmla="*/ 1666254 h 3291854"/>
              <a:gd name="connsiteX0" fmla="*/ 0 w 5612617"/>
              <a:gd name="connsiteY0" fmla="*/ 1704011 h 3291854"/>
              <a:gd name="connsiteX1" fmla="*/ 1772137 w 5612617"/>
              <a:gd name="connsiteY1" fmla="*/ 1706894 h 3291854"/>
              <a:gd name="connsiteX2" fmla="*/ 1833023 w 5612617"/>
              <a:gd name="connsiteY2" fmla="*/ 1660458 h 3291854"/>
              <a:gd name="connsiteX3" fmla="*/ 1933012 w 5612617"/>
              <a:gd name="connsiteY3" fmla="*/ 1425187 h 3291854"/>
              <a:gd name="connsiteX4" fmla="*/ 2280137 w 5612617"/>
              <a:gd name="connsiteY4" fmla="*/ 1595134 h 3291854"/>
              <a:gd name="connsiteX5" fmla="*/ 2544297 w 5612617"/>
              <a:gd name="connsiteY5" fmla="*/ 14 h 3291854"/>
              <a:gd name="connsiteX6" fmla="*/ 2950697 w 5612617"/>
              <a:gd name="connsiteY6" fmla="*/ 3291854 h 3291854"/>
              <a:gd name="connsiteX7" fmla="*/ 3194537 w 5612617"/>
              <a:gd name="connsiteY7" fmla="*/ 1666254 h 3291854"/>
              <a:gd name="connsiteX8" fmla="*/ 3511509 w 5612617"/>
              <a:gd name="connsiteY8" fmla="*/ 1936392 h 3291854"/>
              <a:gd name="connsiteX9" fmla="*/ 3807963 w 5612617"/>
              <a:gd name="connsiteY9" fmla="*/ 1198894 h 3291854"/>
              <a:gd name="connsiteX10" fmla="*/ 4014448 w 5612617"/>
              <a:gd name="connsiteY10" fmla="*/ 1583002 h 3291854"/>
              <a:gd name="connsiteX11" fmla="*/ 4149577 w 5612617"/>
              <a:gd name="connsiteY11" fmla="*/ 1666254 h 3291854"/>
              <a:gd name="connsiteX12" fmla="*/ 5612617 w 5612617"/>
              <a:gd name="connsiteY12" fmla="*/ 1666254 h 3291854"/>
              <a:gd name="connsiteX0" fmla="*/ 0 w 7254678"/>
              <a:gd name="connsiteY0" fmla="*/ 1704011 h 3291854"/>
              <a:gd name="connsiteX1" fmla="*/ 1772137 w 7254678"/>
              <a:gd name="connsiteY1" fmla="*/ 1706894 h 3291854"/>
              <a:gd name="connsiteX2" fmla="*/ 1833023 w 7254678"/>
              <a:gd name="connsiteY2" fmla="*/ 1660458 h 3291854"/>
              <a:gd name="connsiteX3" fmla="*/ 1933012 w 7254678"/>
              <a:gd name="connsiteY3" fmla="*/ 1425187 h 3291854"/>
              <a:gd name="connsiteX4" fmla="*/ 2280137 w 7254678"/>
              <a:gd name="connsiteY4" fmla="*/ 1595134 h 3291854"/>
              <a:gd name="connsiteX5" fmla="*/ 2544297 w 7254678"/>
              <a:gd name="connsiteY5" fmla="*/ 14 h 3291854"/>
              <a:gd name="connsiteX6" fmla="*/ 2950697 w 7254678"/>
              <a:gd name="connsiteY6" fmla="*/ 3291854 h 3291854"/>
              <a:gd name="connsiteX7" fmla="*/ 3194537 w 7254678"/>
              <a:gd name="connsiteY7" fmla="*/ 1666254 h 3291854"/>
              <a:gd name="connsiteX8" fmla="*/ 3511509 w 7254678"/>
              <a:gd name="connsiteY8" fmla="*/ 1936392 h 3291854"/>
              <a:gd name="connsiteX9" fmla="*/ 3807963 w 7254678"/>
              <a:gd name="connsiteY9" fmla="*/ 1198894 h 3291854"/>
              <a:gd name="connsiteX10" fmla="*/ 4014448 w 7254678"/>
              <a:gd name="connsiteY10" fmla="*/ 1583002 h 3291854"/>
              <a:gd name="connsiteX11" fmla="*/ 4149577 w 7254678"/>
              <a:gd name="connsiteY11" fmla="*/ 1666254 h 3291854"/>
              <a:gd name="connsiteX12" fmla="*/ 7254678 w 7254678"/>
              <a:gd name="connsiteY12" fmla="*/ 1666254 h 3291854"/>
              <a:gd name="connsiteX0" fmla="*/ 0 w 12436591"/>
              <a:gd name="connsiteY0" fmla="*/ 1704011 h 3291854"/>
              <a:gd name="connsiteX1" fmla="*/ 6954050 w 12436591"/>
              <a:gd name="connsiteY1" fmla="*/ 1706894 h 3291854"/>
              <a:gd name="connsiteX2" fmla="*/ 7014936 w 12436591"/>
              <a:gd name="connsiteY2" fmla="*/ 1660458 h 3291854"/>
              <a:gd name="connsiteX3" fmla="*/ 7114925 w 12436591"/>
              <a:gd name="connsiteY3" fmla="*/ 1425187 h 3291854"/>
              <a:gd name="connsiteX4" fmla="*/ 7462050 w 12436591"/>
              <a:gd name="connsiteY4" fmla="*/ 1595134 h 3291854"/>
              <a:gd name="connsiteX5" fmla="*/ 7726210 w 12436591"/>
              <a:gd name="connsiteY5" fmla="*/ 14 h 3291854"/>
              <a:gd name="connsiteX6" fmla="*/ 8132610 w 12436591"/>
              <a:gd name="connsiteY6" fmla="*/ 3291854 h 3291854"/>
              <a:gd name="connsiteX7" fmla="*/ 8376450 w 12436591"/>
              <a:gd name="connsiteY7" fmla="*/ 1666254 h 3291854"/>
              <a:gd name="connsiteX8" fmla="*/ 8693422 w 12436591"/>
              <a:gd name="connsiteY8" fmla="*/ 1936392 h 3291854"/>
              <a:gd name="connsiteX9" fmla="*/ 8989876 w 12436591"/>
              <a:gd name="connsiteY9" fmla="*/ 1198894 h 3291854"/>
              <a:gd name="connsiteX10" fmla="*/ 9196361 w 12436591"/>
              <a:gd name="connsiteY10" fmla="*/ 1583002 h 3291854"/>
              <a:gd name="connsiteX11" fmla="*/ 9331490 w 12436591"/>
              <a:gd name="connsiteY11" fmla="*/ 1666254 h 3291854"/>
              <a:gd name="connsiteX12" fmla="*/ 12436591 w 12436591"/>
              <a:gd name="connsiteY12" fmla="*/ 1666254 h 329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36591" h="3291854">
                <a:moveTo>
                  <a:pt x="0" y="1704011"/>
                </a:moveTo>
                <a:lnTo>
                  <a:pt x="6954050" y="1706894"/>
                </a:lnTo>
                <a:cubicBezTo>
                  <a:pt x="6992935" y="1703189"/>
                  <a:pt x="7001457" y="1685625"/>
                  <a:pt x="7014936" y="1660458"/>
                </a:cubicBezTo>
                <a:cubicBezTo>
                  <a:pt x="7028415" y="1635291"/>
                  <a:pt x="7038184" y="1435268"/>
                  <a:pt x="7114925" y="1425187"/>
                </a:cubicBezTo>
                <a:cubicBezTo>
                  <a:pt x="7191666" y="1415107"/>
                  <a:pt x="7360169" y="1832663"/>
                  <a:pt x="7462050" y="1595134"/>
                </a:cubicBezTo>
                <a:cubicBezTo>
                  <a:pt x="7563931" y="1357605"/>
                  <a:pt x="7601408" y="-5150"/>
                  <a:pt x="7726210" y="14"/>
                </a:cubicBezTo>
                <a:cubicBezTo>
                  <a:pt x="7851012" y="5178"/>
                  <a:pt x="8019333" y="3291535"/>
                  <a:pt x="8132610" y="3291854"/>
                </a:cubicBezTo>
                <a:cubicBezTo>
                  <a:pt x="8245887" y="3292173"/>
                  <a:pt x="8282981" y="1892164"/>
                  <a:pt x="8376450" y="1666254"/>
                </a:cubicBezTo>
                <a:cubicBezTo>
                  <a:pt x="8469919" y="1440344"/>
                  <a:pt x="8591184" y="2014285"/>
                  <a:pt x="8693422" y="1936392"/>
                </a:cubicBezTo>
                <a:cubicBezTo>
                  <a:pt x="8795660" y="1858499"/>
                  <a:pt x="8906053" y="1257792"/>
                  <a:pt x="8989876" y="1198894"/>
                </a:cubicBezTo>
                <a:cubicBezTo>
                  <a:pt x="9073699" y="1139996"/>
                  <a:pt x="9163630" y="1536575"/>
                  <a:pt x="9196361" y="1583002"/>
                </a:cubicBezTo>
                <a:cubicBezTo>
                  <a:pt x="9229092" y="1629429"/>
                  <a:pt x="9265221" y="1661255"/>
                  <a:pt x="9331490" y="1666254"/>
                </a:cubicBezTo>
                <a:lnTo>
                  <a:pt x="12436591" y="1666254"/>
                </a:lnTo>
              </a:path>
            </a:pathLst>
          </a:custGeom>
          <a:ln w="38100" cap="rnd">
            <a:solidFill>
              <a:srgbClr val="69FFFF"/>
            </a:solidFill>
          </a:ln>
          <a:effectLst>
            <a:outerShdw blurRad="63500" sx="115000" sy="115000" algn="ctr" rotWithShape="0">
              <a:srgbClr val="69FFFF">
                <a:alpha val="30000"/>
              </a:srgb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8460432" cy="126876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latin typeface="Anita  Semi-square" panose="02000000000000080000" pitchFamily="2" charset="0"/>
              </a:rPr>
              <a:t>Description and innovative characteristics </a:t>
            </a:r>
            <a:endParaRPr lang="el-GR" sz="4400" b="1" dirty="0">
              <a:latin typeface="Anita  Semi-square" panose="02000000000000080000" pitchFamily="2" charset="0"/>
            </a:endParaRPr>
          </a:p>
        </p:txBody>
      </p:sp>
      <p:graphicFrame>
        <p:nvGraphicFramePr>
          <p:cNvPr id="4" name="Διάγραμμα 3"/>
          <p:cNvGraphicFramePr/>
          <p:nvPr>
            <p:extLst>
              <p:ext uri="{D42A27DB-BD31-4B8C-83A1-F6EECF244321}">
                <p14:modId xmlns:p14="http://schemas.microsoft.com/office/powerpoint/2010/main" val="4099120499"/>
              </p:ext>
            </p:extLst>
          </p:nvPr>
        </p:nvGraphicFramePr>
        <p:xfrm>
          <a:off x="0" y="1394709"/>
          <a:ext cx="6588224" cy="5366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Εικόνα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20296" y="260755"/>
            <a:ext cx="1280271" cy="1133954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244" y="2721172"/>
            <a:ext cx="2169199" cy="20956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55244" y="4798893"/>
            <a:ext cx="2165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A model of our product</a:t>
            </a:r>
            <a:endParaRPr lang="el-GR" i="1" dirty="0">
              <a:solidFill>
                <a:schemeClr val="bg1"/>
              </a:solidFill>
              <a:latin typeface="Anita  Semi-square" panose="0200000000000008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07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4879CA-4DF4-4BF4-8D4E-155DDBF743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504879CA-4DF4-4BF4-8D4E-155DDBF743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AA9640-6275-4BCB-9E53-A3BECB6481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53AA9640-6275-4BCB-9E53-A3BECB6481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569CD1-E8DF-4143-B570-7CD6E44900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">
                                            <p:graphicEl>
                                              <a:dgm id="{48569CD1-E8DF-4143-B570-7CD6E44900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51DA1C-5E4C-4F12-881D-C33D6A12D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F151DA1C-5E4C-4F12-881D-C33D6A12D3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1C0B4F-0FE7-432F-8BD9-D1A664BF2D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4">
                                            <p:graphicEl>
                                              <a:dgm id="{8B1C0B4F-0FE7-432F-8BD9-D1A664BF2D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547A1D-D922-4C87-B5FB-977AB6DC9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4">
                                            <p:graphicEl>
                                              <a:dgm id="{00547A1D-D922-4C87-B5FB-977AB6DC93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4" grpId="0" uiExpand="1">
        <p:bldSub>
          <a:bldDgm bld="lvlAtOnce"/>
        </p:bldSub>
      </p:bldGraphic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-243840" y="-563499"/>
            <a:ext cx="9387840" cy="3200411"/>
          </a:xfrm>
          <a:custGeom>
            <a:avLst/>
            <a:gdLst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964730 w 5466080"/>
              <a:gd name="connsiteY7" fmla="*/ 1558783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661426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661426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98 h 3291858"/>
              <a:gd name="connsiteX1" fmla="*/ 1625600 w 5466080"/>
              <a:gd name="connsiteY1" fmla="*/ 1706898 h 3291858"/>
              <a:gd name="connsiteX2" fmla="*/ 2133600 w 5466080"/>
              <a:gd name="connsiteY2" fmla="*/ 1595138 h 3291858"/>
              <a:gd name="connsiteX3" fmla="*/ 2397760 w 5466080"/>
              <a:gd name="connsiteY3" fmla="*/ 18 h 3291858"/>
              <a:gd name="connsiteX4" fmla="*/ 2804160 w 5466080"/>
              <a:gd name="connsiteY4" fmla="*/ 3291858 h 3291858"/>
              <a:gd name="connsiteX5" fmla="*/ 3048000 w 5466080"/>
              <a:gd name="connsiteY5" fmla="*/ 1666258 h 3291858"/>
              <a:gd name="connsiteX6" fmla="*/ 3661426 w 5466080"/>
              <a:gd name="connsiteY6" fmla="*/ 1198898 h 3291858"/>
              <a:gd name="connsiteX7" fmla="*/ 3867911 w 5466080"/>
              <a:gd name="connsiteY7" fmla="*/ 1583006 h 3291858"/>
              <a:gd name="connsiteX8" fmla="*/ 4003040 w 5466080"/>
              <a:gd name="connsiteY8" fmla="*/ 1666258 h 3291858"/>
              <a:gd name="connsiteX9" fmla="*/ 5466080 w 5466080"/>
              <a:gd name="connsiteY9" fmla="*/ 1666258 h 3291858"/>
              <a:gd name="connsiteX0" fmla="*/ 0 w 5466080"/>
              <a:gd name="connsiteY0" fmla="*/ 1706898 h 3291858"/>
              <a:gd name="connsiteX1" fmla="*/ 1625600 w 5466080"/>
              <a:gd name="connsiteY1" fmla="*/ 1706898 h 3291858"/>
              <a:gd name="connsiteX2" fmla="*/ 2133600 w 5466080"/>
              <a:gd name="connsiteY2" fmla="*/ 1595138 h 3291858"/>
              <a:gd name="connsiteX3" fmla="*/ 2397760 w 5466080"/>
              <a:gd name="connsiteY3" fmla="*/ 18 h 3291858"/>
              <a:gd name="connsiteX4" fmla="*/ 2804160 w 5466080"/>
              <a:gd name="connsiteY4" fmla="*/ 3291858 h 3291858"/>
              <a:gd name="connsiteX5" fmla="*/ 3048000 w 5466080"/>
              <a:gd name="connsiteY5" fmla="*/ 1666258 h 3291858"/>
              <a:gd name="connsiteX6" fmla="*/ 3661426 w 5466080"/>
              <a:gd name="connsiteY6" fmla="*/ 1198898 h 3291858"/>
              <a:gd name="connsiteX7" fmla="*/ 3867911 w 5466080"/>
              <a:gd name="connsiteY7" fmla="*/ 1583006 h 3291858"/>
              <a:gd name="connsiteX8" fmla="*/ 4003040 w 5466080"/>
              <a:gd name="connsiteY8" fmla="*/ 1666258 h 3291858"/>
              <a:gd name="connsiteX9" fmla="*/ 5466080 w 5466080"/>
              <a:gd name="connsiteY9" fmla="*/ 1666258 h 3291858"/>
              <a:gd name="connsiteX0" fmla="*/ 0 w 5466080"/>
              <a:gd name="connsiteY0" fmla="*/ 1706893 h 3291853"/>
              <a:gd name="connsiteX1" fmla="*/ 1625600 w 5466080"/>
              <a:gd name="connsiteY1" fmla="*/ 1706893 h 3291853"/>
              <a:gd name="connsiteX2" fmla="*/ 2133600 w 5466080"/>
              <a:gd name="connsiteY2" fmla="*/ 1595133 h 3291853"/>
              <a:gd name="connsiteX3" fmla="*/ 2397760 w 5466080"/>
              <a:gd name="connsiteY3" fmla="*/ 13 h 3291853"/>
              <a:gd name="connsiteX4" fmla="*/ 2804160 w 5466080"/>
              <a:gd name="connsiteY4" fmla="*/ 3291853 h 3291853"/>
              <a:gd name="connsiteX5" fmla="*/ 3048000 w 5466080"/>
              <a:gd name="connsiteY5" fmla="*/ 1666253 h 3291853"/>
              <a:gd name="connsiteX6" fmla="*/ 3661426 w 5466080"/>
              <a:gd name="connsiteY6" fmla="*/ 1198893 h 3291853"/>
              <a:gd name="connsiteX7" fmla="*/ 3867911 w 5466080"/>
              <a:gd name="connsiteY7" fmla="*/ 1583001 h 3291853"/>
              <a:gd name="connsiteX8" fmla="*/ 4003040 w 5466080"/>
              <a:gd name="connsiteY8" fmla="*/ 1666253 h 3291853"/>
              <a:gd name="connsiteX9" fmla="*/ 5466080 w 5466080"/>
              <a:gd name="connsiteY9" fmla="*/ 1666253 h 3291853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786475 w 5466080"/>
              <a:gd name="connsiteY2" fmla="*/ 1425187 h 3291854"/>
              <a:gd name="connsiteX3" fmla="*/ 2133600 w 5466080"/>
              <a:gd name="connsiteY3" fmla="*/ 1595134 h 3291854"/>
              <a:gd name="connsiteX4" fmla="*/ 2397760 w 5466080"/>
              <a:gd name="connsiteY4" fmla="*/ 14 h 3291854"/>
              <a:gd name="connsiteX5" fmla="*/ 2804160 w 5466080"/>
              <a:gd name="connsiteY5" fmla="*/ 3291854 h 3291854"/>
              <a:gd name="connsiteX6" fmla="*/ 3048000 w 5466080"/>
              <a:gd name="connsiteY6" fmla="*/ 1666254 h 3291854"/>
              <a:gd name="connsiteX7" fmla="*/ 3661426 w 5466080"/>
              <a:gd name="connsiteY7" fmla="*/ 1198894 h 3291854"/>
              <a:gd name="connsiteX8" fmla="*/ 3867911 w 5466080"/>
              <a:gd name="connsiteY8" fmla="*/ 1583002 h 3291854"/>
              <a:gd name="connsiteX9" fmla="*/ 4003040 w 5466080"/>
              <a:gd name="connsiteY9" fmla="*/ 1666254 h 3291854"/>
              <a:gd name="connsiteX10" fmla="*/ 5466080 w 5466080"/>
              <a:gd name="connsiteY10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786475 w 5466080"/>
              <a:gd name="connsiteY2" fmla="*/ 1425187 h 3291854"/>
              <a:gd name="connsiteX3" fmla="*/ 2133600 w 5466080"/>
              <a:gd name="connsiteY3" fmla="*/ 1595134 h 3291854"/>
              <a:gd name="connsiteX4" fmla="*/ 2397760 w 5466080"/>
              <a:gd name="connsiteY4" fmla="*/ 14 h 3291854"/>
              <a:gd name="connsiteX5" fmla="*/ 2804160 w 5466080"/>
              <a:gd name="connsiteY5" fmla="*/ 3291854 h 3291854"/>
              <a:gd name="connsiteX6" fmla="*/ 3048000 w 5466080"/>
              <a:gd name="connsiteY6" fmla="*/ 1666254 h 3291854"/>
              <a:gd name="connsiteX7" fmla="*/ 3661426 w 5466080"/>
              <a:gd name="connsiteY7" fmla="*/ 1198894 h 3291854"/>
              <a:gd name="connsiteX8" fmla="*/ 3867911 w 5466080"/>
              <a:gd name="connsiteY8" fmla="*/ 1583002 h 3291854"/>
              <a:gd name="connsiteX9" fmla="*/ 4003040 w 5466080"/>
              <a:gd name="connsiteY9" fmla="*/ 1666254 h 3291854"/>
              <a:gd name="connsiteX10" fmla="*/ 5466080 w 5466080"/>
              <a:gd name="connsiteY10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786475 w 5466080"/>
              <a:gd name="connsiteY2" fmla="*/ 1425187 h 3291854"/>
              <a:gd name="connsiteX3" fmla="*/ 2133600 w 5466080"/>
              <a:gd name="connsiteY3" fmla="*/ 1595134 h 3291854"/>
              <a:gd name="connsiteX4" fmla="*/ 2397760 w 5466080"/>
              <a:gd name="connsiteY4" fmla="*/ 14 h 3291854"/>
              <a:gd name="connsiteX5" fmla="*/ 2804160 w 5466080"/>
              <a:gd name="connsiteY5" fmla="*/ 3291854 h 3291854"/>
              <a:gd name="connsiteX6" fmla="*/ 3048000 w 5466080"/>
              <a:gd name="connsiteY6" fmla="*/ 1666254 h 3291854"/>
              <a:gd name="connsiteX7" fmla="*/ 3364972 w 5466080"/>
              <a:gd name="connsiteY7" fmla="*/ 1936392 h 3291854"/>
              <a:gd name="connsiteX8" fmla="*/ 3661426 w 5466080"/>
              <a:gd name="connsiteY8" fmla="*/ 1198894 h 3291854"/>
              <a:gd name="connsiteX9" fmla="*/ 3867911 w 5466080"/>
              <a:gd name="connsiteY9" fmla="*/ 1583002 h 3291854"/>
              <a:gd name="connsiteX10" fmla="*/ 4003040 w 5466080"/>
              <a:gd name="connsiteY10" fmla="*/ 1666254 h 3291854"/>
              <a:gd name="connsiteX11" fmla="*/ 5466080 w 5466080"/>
              <a:gd name="connsiteY11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73154 w 5466080"/>
              <a:gd name="connsiteY2" fmla="*/ 1655617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7752501"/>
              <a:gd name="connsiteY0" fmla="*/ 1704474 h 3291854"/>
              <a:gd name="connsiteX1" fmla="*/ 3912021 w 7752501"/>
              <a:gd name="connsiteY1" fmla="*/ 1706894 h 3291854"/>
              <a:gd name="connsiteX2" fmla="*/ 3972907 w 7752501"/>
              <a:gd name="connsiteY2" fmla="*/ 1660458 h 3291854"/>
              <a:gd name="connsiteX3" fmla="*/ 4072896 w 7752501"/>
              <a:gd name="connsiteY3" fmla="*/ 1425187 h 3291854"/>
              <a:gd name="connsiteX4" fmla="*/ 4420021 w 7752501"/>
              <a:gd name="connsiteY4" fmla="*/ 1595134 h 3291854"/>
              <a:gd name="connsiteX5" fmla="*/ 4684181 w 7752501"/>
              <a:gd name="connsiteY5" fmla="*/ 14 h 3291854"/>
              <a:gd name="connsiteX6" fmla="*/ 5090581 w 7752501"/>
              <a:gd name="connsiteY6" fmla="*/ 3291854 h 3291854"/>
              <a:gd name="connsiteX7" fmla="*/ 5334421 w 7752501"/>
              <a:gd name="connsiteY7" fmla="*/ 1666254 h 3291854"/>
              <a:gd name="connsiteX8" fmla="*/ 5651393 w 7752501"/>
              <a:gd name="connsiteY8" fmla="*/ 1936392 h 3291854"/>
              <a:gd name="connsiteX9" fmla="*/ 5947847 w 7752501"/>
              <a:gd name="connsiteY9" fmla="*/ 1198894 h 3291854"/>
              <a:gd name="connsiteX10" fmla="*/ 6154332 w 7752501"/>
              <a:gd name="connsiteY10" fmla="*/ 1583002 h 3291854"/>
              <a:gd name="connsiteX11" fmla="*/ 6289461 w 7752501"/>
              <a:gd name="connsiteY11" fmla="*/ 1666254 h 3291854"/>
              <a:gd name="connsiteX12" fmla="*/ 7752501 w 7752501"/>
              <a:gd name="connsiteY12" fmla="*/ 1666254 h 3291854"/>
              <a:gd name="connsiteX0" fmla="*/ 0 w 7752501"/>
              <a:gd name="connsiteY0" fmla="*/ 1704474 h 3291854"/>
              <a:gd name="connsiteX1" fmla="*/ 3912021 w 7752501"/>
              <a:gd name="connsiteY1" fmla="*/ 1706894 h 3291854"/>
              <a:gd name="connsiteX2" fmla="*/ 3972907 w 7752501"/>
              <a:gd name="connsiteY2" fmla="*/ 1660458 h 3291854"/>
              <a:gd name="connsiteX3" fmla="*/ 4072896 w 7752501"/>
              <a:gd name="connsiteY3" fmla="*/ 1425187 h 3291854"/>
              <a:gd name="connsiteX4" fmla="*/ 4420021 w 7752501"/>
              <a:gd name="connsiteY4" fmla="*/ 1595134 h 3291854"/>
              <a:gd name="connsiteX5" fmla="*/ 4684181 w 7752501"/>
              <a:gd name="connsiteY5" fmla="*/ 14 h 3291854"/>
              <a:gd name="connsiteX6" fmla="*/ 5090581 w 7752501"/>
              <a:gd name="connsiteY6" fmla="*/ 3291854 h 3291854"/>
              <a:gd name="connsiteX7" fmla="*/ 5334421 w 7752501"/>
              <a:gd name="connsiteY7" fmla="*/ 1666254 h 3291854"/>
              <a:gd name="connsiteX8" fmla="*/ 5651393 w 7752501"/>
              <a:gd name="connsiteY8" fmla="*/ 1936392 h 3291854"/>
              <a:gd name="connsiteX9" fmla="*/ 5947847 w 7752501"/>
              <a:gd name="connsiteY9" fmla="*/ 1198894 h 3291854"/>
              <a:gd name="connsiteX10" fmla="*/ 6154332 w 7752501"/>
              <a:gd name="connsiteY10" fmla="*/ 1583002 h 3291854"/>
              <a:gd name="connsiteX11" fmla="*/ 6289461 w 7752501"/>
              <a:gd name="connsiteY11" fmla="*/ 1666254 h 3291854"/>
              <a:gd name="connsiteX12" fmla="*/ 7752501 w 7752501"/>
              <a:gd name="connsiteY12" fmla="*/ 1666254 h 3291854"/>
              <a:gd name="connsiteX0" fmla="*/ 0 w 7752501"/>
              <a:gd name="connsiteY0" fmla="*/ 1704474 h 3291854"/>
              <a:gd name="connsiteX1" fmla="*/ 1550500 w 7752501"/>
              <a:gd name="connsiteY1" fmla="*/ 1706208 h 3291854"/>
              <a:gd name="connsiteX2" fmla="*/ 3912021 w 7752501"/>
              <a:gd name="connsiteY2" fmla="*/ 1706894 h 3291854"/>
              <a:gd name="connsiteX3" fmla="*/ 3972907 w 7752501"/>
              <a:gd name="connsiteY3" fmla="*/ 1660458 h 3291854"/>
              <a:gd name="connsiteX4" fmla="*/ 4072896 w 7752501"/>
              <a:gd name="connsiteY4" fmla="*/ 1425187 h 3291854"/>
              <a:gd name="connsiteX5" fmla="*/ 4420021 w 7752501"/>
              <a:gd name="connsiteY5" fmla="*/ 1595134 h 3291854"/>
              <a:gd name="connsiteX6" fmla="*/ 4684181 w 7752501"/>
              <a:gd name="connsiteY6" fmla="*/ 14 h 3291854"/>
              <a:gd name="connsiteX7" fmla="*/ 5090581 w 7752501"/>
              <a:gd name="connsiteY7" fmla="*/ 3291854 h 3291854"/>
              <a:gd name="connsiteX8" fmla="*/ 5334421 w 7752501"/>
              <a:gd name="connsiteY8" fmla="*/ 1666254 h 3291854"/>
              <a:gd name="connsiteX9" fmla="*/ 5651393 w 7752501"/>
              <a:gd name="connsiteY9" fmla="*/ 1936392 h 3291854"/>
              <a:gd name="connsiteX10" fmla="*/ 5947847 w 7752501"/>
              <a:gd name="connsiteY10" fmla="*/ 1198894 h 3291854"/>
              <a:gd name="connsiteX11" fmla="*/ 6154332 w 7752501"/>
              <a:gd name="connsiteY11" fmla="*/ 1583002 h 3291854"/>
              <a:gd name="connsiteX12" fmla="*/ 6289461 w 7752501"/>
              <a:gd name="connsiteY12" fmla="*/ 1666254 h 3291854"/>
              <a:gd name="connsiteX13" fmla="*/ 7752501 w 7752501"/>
              <a:gd name="connsiteY13" fmla="*/ 1666254 h 3291854"/>
              <a:gd name="connsiteX0" fmla="*/ 0 w 7752501"/>
              <a:gd name="connsiteY0" fmla="*/ 1704474 h 3291854"/>
              <a:gd name="connsiteX1" fmla="*/ 195979 w 7752501"/>
              <a:gd name="connsiteY1" fmla="*/ 1961810 h 3291854"/>
              <a:gd name="connsiteX2" fmla="*/ 1550500 w 7752501"/>
              <a:gd name="connsiteY2" fmla="*/ 1706208 h 3291854"/>
              <a:gd name="connsiteX3" fmla="*/ 3912021 w 7752501"/>
              <a:gd name="connsiteY3" fmla="*/ 1706894 h 3291854"/>
              <a:gd name="connsiteX4" fmla="*/ 3972907 w 7752501"/>
              <a:gd name="connsiteY4" fmla="*/ 1660458 h 3291854"/>
              <a:gd name="connsiteX5" fmla="*/ 4072896 w 7752501"/>
              <a:gd name="connsiteY5" fmla="*/ 1425187 h 3291854"/>
              <a:gd name="connsiteX6" fmla="*/ 4420021 w 7752501"/>
              <a:gd name="connsiteY6" fmla="*/ 1595134 h 3291854"/>
              <a:gd name="connsiteX7" fmla="*/ 4684181 w 7752501"/>
              <a:gd name="connsiteY7" fmla="*/ 14 h 3291854"/>
              <a:gd name="connsiteX8" fmla="*/ 5090581 w 7752501"/>
              <a:gd name="connsiteY8" fmla="*/ 3291854 h 3291854"/>
              <a:gd name="connsiteX9" fmla="*/ 5334421 w 7752501"/>
              <a:gd name="connsiteY9" fmla="*/ 1666254 h 3291854"/>
              <a:gd name="connsiteX10" fmla="*/ 5651393 w 7752501"/>
              <a:gd name="connsiteY10" fmla="*/ 1936392 h 3291854"/>
              <a:gd name="connsiteX11" fmla="*/ 5947847 w 7752501"/>
              <a:gd name="connsiteY11" fmla="*/ 1198894 h 3291854"/>
              <a:gd name="connsiteX12" fmla="*/ 6154332 w 7752501"/>
              <a:gd name="connsiteY12" fmla="*/ 1583002 h 3291854"/>
              <a:gd name="connsiteX13" fmla="*/ 6289461 w 7752501"/>
              <a:gd name="connsiteY13" fmla="*/ 1666254 h 3291854"/>
              <a:gd name="connsiteX14" fmla="*/ 7752501 w 7752501"/>
              <a:gd name="connsiteY14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1550500 w 7752501"/>
              <a:gd name="connsiteY2" fmla="*/ 1706208 h 3291854"/>
              <a:gd name="connsiteX3" fmla="*/ 3912021 w 7752501"/>
              <a:gd name="connsiteY3" fmla="*/ 1706894 h 3291854"/>
              <a:gd name="connsiteX4" fmla="*/ 3972907 w 7752501"/>
              <a:gd name="connsiteY4" fmla="*/ 1660458 h 3291854"/>
              <a:gd name="connsiteX5" fmla="*/ 4072896 w 7752501"/>
              <a:gd name="connsiteY5" fmla="*/ 1425187 h 3291854"/>
              <a:gd name="connsiteX6" fmla="*/ 4420021 w 7752501"/>
              <a:gd name="connsiteY6" fmla="*/ 1595134 h 3291854"/>
              <a:gd name="connsiteX7" fmla="*/ 4684181 w 7752501"/>
              <a:gd name="connsiteY7" fmla="*/ 14 h 3291854"/>
              <a:gd name="connsiteX8" fmla="*/ 5090581 w 7752501"/>
              <a:gd name="connsiteY8" fmla="*/ 3291854 h 3291854"/>
              <a:gd name="connsiteX9" fmla="*/ 5334421 w 7752501"/>
              <a:gd name="connsiteY9" fmla="*/ 1666254 h 3291854"/>
              <a:gd name="connsiteX10" fmla="*/ 5651393 w 7752501"/>
              <a:gd name="connsiteY10" fmla="*/ 1936392 h 3291854"/>
              <a:gd name="connsiteX11" fmla="*/ 5947847 w 7752501"/>
              <a:gd name="connsiteY11" fmla="*/ 1198894 h 3291854"/>
              <a:gd name="connsiteX12" fmla="*/ 6154332 w 7752501"/>
              <a:gd name="connsiteY12" fmla="*/ 1583002 h 3291854"/>
              <a:gd name="connsiteX13" fmla="*/ 6289461 w 7752501"/>
              <a:gd name="connsiteY13" fmla="*/ 1666254 h 3291854"/>
              <a:gd name="connsiteX14" fmla="*/ 7752501 w 7752501"/>
              <a:gd name="connsiteY14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1550500 w 7752501"/>
              <a:gd name="connsiteY3" fmla="*/ 1706208 h 3291854"/>
              <a:gd name="connsiteX4" fmla="*/ 3912021 w 7752501"/>
              <a:gd name="connsiteY4" fmla="*/ 1706894 h 3291854"/>
              <a:gd name="connsiteX5" fmla="*/ 3972907 w 7752501"/>
              <a:gd name="connsiteY5" fmla="*/ 1660458 h 3291854"/>
              <a:gd name="connsiteX6" fmla="*/ 4072896 w 7752501"/>
              <a:gd name="connsiteY6" fmla="*/ 1425187 h 3291854"/>
              <a:gd name="connsiteX7" fmla="*/ 4420021 w 7752501"/>
              <a:gd name="connsiteY7" fmla="*/ 1595134 h 3291854"/>
              <a:gd name="connsiteX8" fmla="*/ 4684181 w 7752501"/>
              <a:gd name="connsiteY8" fmla="*/ 14 h 3291854"/>
              <a:gd name="connsiteX9" fmla="*/ 5090581 w 7752501"/>
              <a:gd name="connsiteY9" fmla="*/ 3291854 h 3291854"/>
              <a:gd name="connsiteX10" fmla="*/ 5334421 w 7752501"/>
              <a:gd name="connsiteY10" fmla="*/ 1666254 h 3291854"/>
              <a:gd name="connsiteX11" fmla="*/ 5651393 w 7752501"/>
              <a:gd name="connsiteY11" fmla="*/ 1936392 h 3291854"/>
              <a:gd name="connsiteX12" fmla="*/ 5947847 w 7752501"/>
              <a:gd name="connsiteY12" fmla="*/ 1198894 h 3291854"/>
              <a:gd name="connsiteX13" fmla="*/ 6154332 w 7752501"/>
              <a:gd name="connsiteY13" fmla="*/ 1583002 h 3291854"/>
              <a:gd name="connsiteX14" fmla="*/ 6289461 w 7752501"/>
              <a:gd name="connsiteY14" fmla="*/ 1666254 h 3291854"/>
              <a:gd name="connsiteX15" fmla="*/ 7752501 w 7752501"/>
              <a:gd name="connsiteY15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550500 w 7752501"/>
              <a:gd name="connsiteY4" fmla="*/ 1706208 h 3291854"/>
              <a:gd name="connsiteX5" fmla="*/ 3912021 w 7752501"/>
              <a:gd name="connsiteY5" fmla="*/ 1706894 h 3291854"/>
              <a:gd name="connsiteX6" fmla="*/ 3972907 w 7752501"/>
              <a:gd name="connsiteY6" fmla="*/ 1660458 h 3291854"/>
              <a:gd name="connsiteX7" fmla="*/ 4072896 w 7752501"/>
              <a:gd name="connsiteY7" fmla="*/ 1425187 h 3291854"/>
              <a:gd name="connsiteX8" fmla="*/ 4420021 w 7752501"/>
              <a:gd name="connsiteY8" fmla="*/ 1595134 h 3291854"/>
              <a:gd name="connsiteX9" fmla="*/ 4684181 w 7752501"/>
              <a:gd name="connsiteY9" fmla="*/ 14 h 3291854"/>
              <a:gd name="connsiteX10" fmla="*/ 5090581 w 7752501"/>
              <a:gd name="connsiteY10" fmla="*/ 3291854 h 3291854"/>
              <a:gd name="connsiteX11" fmla="*/ 5334421 w 7752501"/>
              <a:gd name="connsiteY11" fmla="*/ 1666254 h 3291854"/>
              <a:gd name="connsiteX12" fmla="*/ 5651393 w 7752501"/>
              <a:gd name="connsiteY12" fmla="*/ 1936392 h 3291854"/>
              <a:gd name="connsiteX13" fmla="*/ 5947847 w 7752501"/>
              <a:gd name="connsiteY13" fmla="*/ 1198894 h 3291854"/>
              <a:gd name="connsiteX14" fmla="*/ 6154332 w 7752501"/>
              <a:gd name="connsiteY14" fmla="*/ 1583002 h 3291854"/>
              <a:gd name="connsiteX15" fmla="*/ 6289461 w 7752501"/>
              <a:gd name="connsiteY15" fmla="*/ 1666254 h 3291854"/>
              <a:gd name="connsiteX16" fmla="*/ 7752501 w 7752501"/>
              <a:gd name="connsiteY16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550500 w 7752501"/>
              <a:gd name="connsiteY5" fmla="*/ 1706208 h 3291854"/>
              <a:gd name="connsiteX6" fmla="*/ 3912021 w 7752501"/>
              <a:gd name="connsiteY6" fmla="*/ 1706894 h 3291854"/>
              <a:gd name="connsiteX7" fmla="*/ 3972907 w 7752501"/>
              <a:gd name="connsiteY7" fmla="*/ 1660458 h 3291854"/>
              <a:gd name="connsiteX8" fmla="*/ 4072896 w 7752501"/>
              <a:gd name="connsiteY8" fmla="*/ 1425187 h 3291854"/>
              <a:gd name="connsiteX9" fmla="*/ 4420021 w 7752501"/>
              <a:gd name="connsiteY9" fmla="*/ 1595134 h 3291854"/>
              <a:gd name="connsiteX10" fmla="*/ 4684181 w 7752501"/>
              <a:gd name="connsiteY10" fmla="*/ 14 h 3291854"/>
              <a:gd name="connsiteX11" fmla="*/ 5090581 w 7752501"/>
              <a:gd name="connsiteY11" fmla="*/ 3291854 h 3291854"/>
              <a:gd name="connsiteX12" fmla="*/ 5334421 w 7752501"/>
              <a:gd name="connsiteY12" fmla="*/ 1666254 h 3291854"/>
              <a:gd name="connsiteX13" fmla="*/ 5651393 w 7752501"/>
              <a:gd name="connsiteY13" fmla="*/ 1936392 h 3291854"/>
              <a:gd name="connsiteX14" fmla="*/ 5947847 w 7752501"/>
              <a:gd name="connsiteY14" fmla="*/ 1198894 h 3291854"/>
              <a:gd name="connsiteX15" fmla="*/ 6154332 w 7752501"/>
              <a:gd name="connsiteY15" fmla="*/ 1583002 h 3291854"/>
              <a:gd name="connsiteX16" fmla="*/ 6289461 w 7752501"/>
              <a:gd name="connsiteY16" fmla="*/ 1666254 h 3291854"/>
              <a:gd name="connsiteX17" fmla="*/ 7752501 w 7752501"/>
              <a:gd name="connsiteY17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94614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70638 w 7752501"/>
              <a:gd name="connsiteY1" fmla="*/ 1853373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81303 w 7752501"/>
              <a:gd name="connsiteY1" fmla="*/ 1551298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81303 w 7752501"/>
              <a:gd name="connsiteY1" fmla="*/ 1551298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27976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27976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27976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78658 w 7752501"/>
              <a:gd name="connsiteY1" fmla="*/ 1613262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99989 w 7752501"/>
              <a:gd name="connsiteY1" fmla="*/ 1682972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86657 w 7752501"/>
              <a:gd name="connsiteY1" fmla="*/ 1709597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29997 w 7752501"/>
              <a:gd name="connsiteY1" fmla="*/ 1699915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29997 w 7752501"/>
              <a:gd name="connsiteY1" fmla="*/ 1707176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207871 w 8732396"/>
              <a:gd name="connsiteY2" fmla="*/ 1520316 h 3291854"/>
              <a:gd name="connsiteX3" fmla="*/ 1474509 w 8732396"/>
              <a:gd name="connsiteY3" fmla="*/ 1721699 h 3291854"/>
              <a:gd name="connsiteX4" fmla="*/ 1762478 w 8732396"/>
              <a:gd name="connsiteY4" fmla="*/ 2682142 h 3291854"/>
              <a:gd name="connsiteX5" fmla="*/ 2039781 w 8732396"/>
              <a:gd name="connsiteY5" fmla="*/ 838711 h 3291854"/>
              <a:gd name="connsiteX6" fmla="*/ 2295754 w 8732396"/>
              <a:gd name="connsiteY6" fmla="*/ 1977301 h 3291854"/>
              <a:gd name="connsiteX7" fmla="*/ 2530395 w 8732396"/>
              <a:gd name="connsiteY7" fmla="*/ 1706208 h 3291854"/>
              <a:gd name="connsiteX8" fmla="*/ 4891916 w 8732396"/>
              <a:gd name="connsiteY8" fmla="*/ 1706894 h 3291854"/>
              <a:gd name="connsiteX9" fmla="*/ 4952802 w 8732396"/>
              <a:gd name="connsiteY9" fmla="*/ 1660458 h 3291854"/>
              <a:gd name="connsiteX10" fmla="*/ 5052791 w 8732396"/>
              <a:gd name="connsiteY10" fmla="*/ 1425187 h 3291854"/>
              <a:gd name="connsiteX11" fmla="*/ 5399916 w 8732396"/>
              <a:gd name="connsiteY11" fmla="*/ 1595134 h 3291854"/>
              <a:gd name="connsiteX12" fmla="*/ 5664076 w 8732396"/>
              <a:gd name="connsiteY12" fmla="*/ 14 h 3291854"/>
              <a:gd name="connsiteX13" fmla="*/ 6070476 w 8732396"/>
              <a:gd name="connsiteY13" fmla="*/ 3291854 h 3291854"/>
              <a:gd name="connsiteX14" fmla="*/ 6314316 w 8732396"/>
              <a:gd name="connsiteY14" fmla="*/ 1666254 h 3291854"/>
              <a:gd name="connsiteX15" fmla="*/ 6631288 w 8732396"/>
              <a:gd name="connsiteY15" fmla="*/ 1936392 h 3291854"/>
              <a:gd name="connsiteX16" fmla="*/ 6927742 w 8732396"/>
              <a:gd name="connsiteY16" fmla="*/ 1198894 h 3291854"/>
              <a:gd name="connsiteX17" fmla="*/ 7134227 w 8732396"/>
              <a:gd name="connsiteY17" fmla="*/ 1583002 h 3291854"/>
              <a:gd name="connsiteX18" fmla="*/ 7269356 w 8732396"/>
              <a:gd name="connsiteY18" fmla="*/ 1666254 h 3291854"/>
              <a:gd name="connsiteX19" fmla="*/ 8732396 w 8732396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207871 w 8732396"/>
              <a:gd name="connsiteY2" fmla="*/ 1520316 h 3291854"/>
              <a:gd name="connsiteX3" fmla="*/ 1474509 w 8732396"/>
              <a:gd name="connsiteY3" fmla="*/ 1721699 h 3291854"/>
              <a:gd name="connsiteX4" fmla="*/ 1762478 w 8732396"/>
              <a:gd name="connsiteY4" fmla="*/ 2682142 h 3291854"/>
              <a:gd name="connsiteX5" fmla="*/ 2039781 w 8732396"/>
              <a:gd name="connsiteY5" fmla="*/ 838711 h 3291854"/>
              <a:gd name="connsiteX6" fmla="*/ 2295754 w 8732396"/>
              <a:gd name="connsiteY6" fmla="*/ 1977301 h 3291854"/>
              <a:gd name="connsiteX7" fmla="*/ 2530395 w 8732396"/>
              <a:gd name="connsiteY7" fmla="*/ 1706208 h 3291854"/>
              <a:gd name="connsiteX8" fmla="*/ 4891916 w 8732396"/>
              <a:gd name="connsiteY8" fmla="*/ 1706894 h 3291854"/>
              <a:gd name="connsiteX9" fmla="*/ 4952802 w 8732396"/>
              <a:gd name="connsiteY9" fmla="*/ 1660458 h 3291854"/>
              <a:gd name="connsiteX10" fmla="*/ 5052791 w 8732396"/>
              <a:gd name="connsiteY10" fmla="*/ 1425187 h 3291854"/>
              <a:gd name="connsiteX11" fmla="*/ 5399916 w 8732396"/>
              <a:gd name="connsiteY11" fmla="*/ 1595134 h 3291854"/>
              <a:gd name="connsiteX12" fmla="*/ 5664076 w 8732396"/>
              <a:gd name="connsiteY12" fmla="*/ 14 h 3291854"/>
              <a:gd name="connsiteX13" fmla="*/ 6070476 w 8732396"/>
              <a:gd name="connsiteY13" fmla="*/ 3291854 h 3291854"/>
              <a:gd name="connsiteX14" fmla="*/ 6314316 w 8732396"/>
              <a:gd name="connsiteY14" fmla="*/ 1666254 h 3291854"/>
              <a:gd name="connsiteX15" fmla="*/ 6631288 w 8732396"/>
              <a:gd name="connsiteY15" fmla="*/ 1936392 h 3291854"/>
              <a:gd name="connsiteX16" fmla="*/ 6927742 w 8732396"/>
              <a:gd name="connsiteY16" fmla="*/ 1198894 h 3291854"/>
              <a:gd name="connsiteX17" fmla="*/ 7134227 w 8732396"/>
              <a:gd name="connsiteY17" fmla="*/ 1583002 h 3291854"/>
              <a:gd name="connsiteX18" fmla="*/ 7269356 w 8732396"/>
              <a:gd name="connsiteY18" fmla="*/ 1666254 h 3291854"/>
              <a:gd name="connsiteX19" fmla="*/ 8732396 w 8732396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3119779 w 8732396"/>
              <a:gd name="connsiteY9" fmla="*/ 1704011 h 3291854"/>
              <a:gd name="connsiteX10" fmla="*/ 4891916 w 8732396"/>
              <a:gd name="connsiteY10" fmla="*/ 1706894 h 3291854"/>
              <a:gd name="connsiteX11" fmla="*/ 4952802 w 8732396"/>
              <a:gd name="connsiteY11" fmla="*/ 1660458 h 3291854"/>
              <a:gd name="connsiteX12" fmla="*/ 5052791 w 8732396"/>
              <a:gd name="connsiteY12" fmla="*/ 1425187 h 3291854"/>
              <a:gd name="connsiteX13" fmla="*/ 5399916 w 8732396"/>
              <a:gd name="connsiteY13" fmla="*/ 1595134 h 3291854"/>
              <a:gd name="connsiteX14" fmla="*/ 5664076 w 8732396"/>
              <a:gd name="connsiteY14" fmla="*/ 14 h 3291854"/>
              <a:gd name="connsiteX15" fmla="*/ 6070476 w 8732396"/>
              <a:gd name="connsiteY15" fmla="*/ 3291854 h 3291854"/>
              <a:gd name="connsiteX16" fmla="*/ 6314316 w 8732396"/>
              <a:gd name="connsiteY16" fmla="*/ 1666254 h 3291854"/>
              <a:gd name="connsiteX17" fmla="*/ 6631288 w 8732396"/>
              <a:gd name="connsiteY17" fmla="*/ 1936392 h 3291854"/>
              <a:gd name="connsiteX18" fmla="*/ 6927742 w 8732396"/>
              <a:gd name="connsiteY18" fmla="*/ 1198894 h 3291854"/>
              <a:gd name="connsiteX19" fmla="*/ 7134227 w 8732396"/>
              <a:gd name="connsiteY19" fmla="*/ 1583002 h 3291854"/>
              <a:gd name="connsiteX20" fmla="*/ 7269356 w 8732396"/>
              <a:gd name="connsiteY20" fmla="*/ 1666254 h 3291854"/>
              <a:gd name="connsiteX21" fmla="*/ 8732396 w 8732396"/>
              <a:gd name="connsiteY21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3119779 w 8732396"/>
              <a:gd name="connsiteY8" fmla="*/ 1704011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3119779 w 8732396"/>
              <a:gd name="connsiteY7" fmla="*/ 1704011 h 3291854"/>
              <a:gd name="connsiteX8" fmla="*/ 4891916 w 8732396"/>
              <a:gd name="connsiteY8" fmla="*/ 1706894 h 3291854"/>
              <a:gd name="connsiteX9" fmla="*/ 4952802 w 8732396"/>
              <a:gd name="connsiteY9" fmla="*/ 1660458 h 3291854"/>
              <a:gd name="connsiteX10" fmla="*/ 5052791 w 8732396"/>
              <a:gd name="connsiteY10" fmla="*/ 1425187 h 3291854"/>
              <a:gd name="connsiteX11" fmla="*/ 5399916 w 8732396"/>
              <a:gd name="connsiteY11" fmla="*/ 1595134 h 3291854"/>
              <a:gd name="connsiteX12" fmla="*/ 5664076 w 8732396"/>
              <a:gd name="connsiteY12" fmla="*/ 14 h 3291854"/>
              <a:gd name="connsiteX13" fmla="*/ 6070476 w 8732396"/>
              <a:gd name="connsiteY13" fmla="*/ 3291854 h 3291854"/>
              <a:gd name="connsiteX14" fmla="*/ 6314316 w 8732396"/>
              <a:gd name="connsiteY14" fmla="*/ 1666254 h 3291854"/>
              <a:gd name="connsiteX15" fmla="*/ 6631288 w 8732396"/>
              <a:gd name="connsiteY15" fmla="*/ 1936392 h 3291854"/>
              <a:gd name="connsiteX16" fmla="*/ 6927742 w 8732396"/>
              <a:gd name="connsiteY16" fmla="*/ 1198894 h 3291854"/>
              <a:gd name="connsiteX17" fmla="*/ 7134227 w 8732396"/>
              <a:gd name="connsiteY17" fmla="*/ 1583002 h 3291854"/>
              <a:gd name="connsiteX18" fmla="*/ 7269356 w 8732396"/>
              <a:gd name="connsiteY18" fmla="*/ 1666254 h 3291854"/>
              <a:gd name="connsiteX19" fmla="*/ 8732396 w 8732396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3119779 w 8732396"/>
              <a:gd name="connsiteY6" fmla="*/ 1704011 h 3291854"/>
              <a:gd name="connsiteX7" fmla="*/ 4891916 w 8732396"/>
              <a:gd name="connsiteY7" fmla="*/ 1706894 h 3291854"/>
              <a:gd name="connsiteX8" fmla="*/ 4952802 w 8732396"/>
              <a:gd name="connsiteY8" fmla="*/ 1660458 h 3291854"/>
              <a:gd name="connsiteX9" fmla="*/ 5052791 w 8732396"/>
              <a:gd name="connsiteY9" fmla="*/ 1425187 h 3291854"/>
              <a:gd name="connsiteX10" fmla="*/ 5399916 w 8732396"/>
              <a:gd name="connsiteY10" fmla="*/ 1595134 h 3291854"/>
              <a:gd name="connsiteX11" fmla="*/ 5664076 w 8732396"/>
              <a:gd name="connsiteY11" fmla="*/ 14 h 3291854"/>
              <a:gd name="connsiteX12" fmla="*/ 6070476 w 8732396"/>
              <a:gd name="connsiteY12" fmla="*/ 3291854 h 3291854"/>
              <a:gd name="connsiteX13" fmla="*/ 6314316 w 8732396"/>
              <a:gd name="connsiteY13" fmla="*/ 1666254 h 3291854"/>
              <a:gd name="connsiteX14" fmla="*/ 6631288 w 8732396"/>
              <a:gd name="connsiteY14" fmla="*/ 1936392 h 3291854"/>
              <a:gd name="connsiteX15" fmla="*/ 6927742 w 8732396"/>
              <a:gd name="connsiteY15" fmla="*/ 1198894 h 3291854"/>
              <a:gd name="connsiteX16" fmla="*/ 7134227 w 8732396"/>
              <a:gd name="connsiteY16" fmla="*/ 1583002 h 3291854"/>
              <a:gd name="connsiteX17" fmla="*/ 7269356 w 8732396"/>
              <a:gd name="connsiteY17" fmla="*/ 1666254 h 3291854"/>
              <a:gd name="connsiteX18" fmla="*/ 8732396 w 8732396"/>
              <a:gd name="connsiteY18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3119779 w 8732396"/>
              <a:gd name="connsiteY5" fmla="*/ 1704011 h 3291854"/>
              <a:gd name="connsiteX6" fmla="*/ 4891916 w 8732396"/>
              <a:gd name="connsiteY6" fmla="*/ 1706894 h 3291854"/>
              <a:gd name="connsiteX7" fmla="*/ 4952802 w 8732396"/>
              <a:gd name="connsiteY7" fmla="*/ 1660458 h 3291854"/>
              <a:gd name="connsiteX8" fmla="*/ 5052791 w 8732396"/>
              <a:gd name="connsiteY8" fmla="*/ 1425187 h 3291854"/>
              <a:gd name="connsiteX9" fmla="*/ 5399916 w 8732396"/>
              <a:gd name="connsiteY9" fmla="*/ 1595134 h 3291854"/>
              <a:gd name="connsiteX10" fmla="*/ 5664076 w 8732396"/>
              <a:gd name="connsiteY10" fmla="*/ 14 h 3291854"/>
              <a:gd name="connsiteX11" fmla="*/ 6070476 w 8732396"/>
              <a:gd name="connsiteY11" fmla="*/ 3291854 h 3291854"/>
              <a:gd name="connsiteX12" fmla="*/ 6314316 w 8732396"/>
              <a:gd name="connsiteY12" fmla="*/ 1666254 h 3291854"/>
              <a:gd name="connsiteX13" fmla="*/ 6631288 w 8732396"/>
              <a:gd name="connsiteY13" fmla="*/ 1936392 h 3291854"/>
              <a:gd name="connsiteX14" fmla="*/ 6927742 w 8732396"/>
              <a:gd name="connsiteY14" fmla="*/ 1198894 h 3291854"/>
              <a:gd name="connsiteX15" fmla="*/ 7134227 w 8732396"/>
              <a:gd name="connsiteY15" fmla="*/ 1583002 h 3291854"/>
              <a:gd name="connsiteX16" fmla="*/ 7269356 w 8732396"/>
              <a:gd name="connsiteY16" fmla="*/ 1666254 h 3291854"/>
              <a:gd name="connsiteX17" fmla="*/ 8732396 w 8732396"/>
              <a:gd name="connsiteY17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3119779 w 8732396"/>
              <a:gd name="connsiteY4" fmla="*/ 1704011 h 3291854"/>
              <a:gd name="connsiteX5" fmla="*/ 4891916 w 8732396"/>
              <a:gd name="connsiteY5" fmla="*/ 1706894 h 3291854"/>
              <a:gd name="connsiteX6" fmla="*/ 4952802 w 8732396"/>
              <a:gd name="connsiteY6" fmla="*/ 1660458 h 3291854"/>
              <a:gd name="connsiteX7" fmla="*/ 5052791 w 8732396"/>
              <a:gd name="connsiteY7" fmla="*/ 1425187 h 3291854"/>
              <a:gd name="connsiteX8" fmla="*/ 5399916 w 8732396"/>
              <a:gd name="connsiteY8" fmla="*/ 1595134 h 3291854"/>
              <a:gd name="connsiteX9" fmla="*/ 5664076 w 8732396"/>
              <a:gd name="connsiteY9" fmla="*/ 14 h 3291854"/>
              <a:gd name="connsiteX10" fmla="*/ 6070476 w 8732396"/>
              <a:gd name="connsiteY10" fmla="*/ 3291854 h 3291854"/>
              <a:gd name="connsiteX11" fmla="*/ 6314316 w 8732396"/>
              <a:gd name="connsiteY11" fmla="*/ 1666254 h 3291854"/>
              <a:gd name="connsiteX12" fmla="*/ 6631288 w 8732396"/>
              <a:gd name="connsiteY12" fmla="*/ 1936392 h 3291854"/>
              <a:gd name="connsiteX13" fmla="*/ 6927742 w 8732396"/>
              <a:gd name="connsiteY13" fmla="*/ 1198894 h 3291854"/>
              <a:gd name="connsiteX14" fmla="*/ 7134227 w 8732396"/>
              <a:gd name="connsiteY14" fmla="*/ 1583002 h 3291854"/>
              <a:gd name="connsiteX15" fmla="*/ 7269356 w 8732396"/>
              <a:gd name="connsiteY15" fmla="*/ 1666254 h 3291854"/>
              <a:gd name="connsiteX16" fmla="*/ 8732396 w 8732396"/>
              <a:gd name="connsiteY16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3119779 w 8732396"/>
              <a:gd name="connsiteY3" fmla="*/ 1704011 h 3291854"/>
              <a:gd name="connsiteX4" fmla="*/ 4891916 w 8732396"/>
              <a:gd name="connsiteY4" fmla="*/ 1706894 h 3291854"/>
              <a:gd name="connsiteX5" fmla="*/ 4952802 w 8732396"/>
              <a:gd name="connsiteY5" fmla="*/ 1660458 h 3291854"/>
              <a:gd name="connsiteX6" fmla="*/ 5052791 w 8732396"/>
              <a:gd name="connsiteY6" fmla="*/ 1425187 h 3291854"/>
              <a:gd name="connsiteX7" fmla="*/ 5399916 w 8732396"/>
              <a:gd name="connsiteY7" fmla="*/ 1595134 h 3291854"/>
              <a:gd name="connsiteX8" fmla="*/ 5664076 w 8732396"/>
              <a:gd name="connsiteY8" fmla="*/ 14 h 3291854"/>
              <a:gd name="connsiteX9" fmla="*/ 6070476 w 8732396"/>
              <a:gd name="connsiteY9" fmla="*/ 3291854 h 3291854"/>
              <a:gd name="connsiteX10" fmla="*/ 6314316 w 8732396"/>
              <a:gd name="connsiteY10" fmla="*/ 1666254 h 3291854"/>
              <a:gd name="connsiteX11" fmla="*/ 6631288 w 8732396"/>
              <a:gd name="connsiteY11" fmla="*/ 1936392 h 3291854"/>
              <a:gd name="connsiteX12" fmla="*/ 6927742 w 8732396"/>
              <a:gd name="connsiteY12" fmla="*/ 1198894 h 3291854"/>
              <a:gd name="connsiteX13" fmla="*/ 7134227 w 8732396"/>
              <a:gd name="connsiteY13" fmla="*/ 1583002 h 3291854"/>
              <a:gd name="connsiteX14" fmla="*/ 7269356 w 8732396"/>
              <a:gd name="connsiteY14" fmla="*/ 1666254 h 3291854"/>
              <a:gd name="connsiteX15" fmla="*/ 8732396 w 8732396"/>
              <a:gd name="connsiteY15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3119779 w 8732396"/>
              <a:gd name="connsiteY2" fmla="*/ 1704011 h 3291854"/>
              <a:gd name="connsiteX3" fmla="*/ 4891916 w 8732396"/>
              <a:gd name="connsiteY3" fmla="*/ 1706894 h 3291854"/>
              <a:gd name="connsiteX4" fmla="*/ 4952802 w 8732396"/>
              <a:gd name="connsiteY4" fmla="*/ 1660458 h 3291854"/>
              <a:gd name="connsiteX5" fmla="*/ 5052791 w 8732396"/>
              <a:gd name="connsiteY5" fmla="*/ 1425187 h 3291854"/>
              <a:gd name="connsiteX6" fmla="*/ 5399916 w 8732396"/>
              <a:gd name="connsiteY6" fmla="*/ 1595134 h 3291854"/>
              <a:gd name="connsiteX7" fmla="*/ 5664076 w 8732396"/>
              <a:gd name="connsiteY7" fmla="*/ 14 h 3291854"/>
              <a:gd name="connsiteX8" fmla="*/ 6070476 w 8732396"/>
              <a:gd name="connsiteY8" fmla="*/ 3291854 h 3291854"/>
              <a:gd name="connsiteX9" fmla="*/ 6314316 w 8732396"/>
              <a:gd name="connsiteY9" fmla="*/ 1666254 h 3291854"/>
              <a:gd name="connsiteX10" fmla="*/ 6631288 w 8732396"/>
              <a:gd name="connsiteY10" fmla="*/ 1936392 h 3291854"/>
              <a:gd name="connsiteX11" fmla="*/ 6927742 w 8732396"/>
              <a:gd name="connsiteY11" fmla="*/ 1198894 h 3291854"/>
              <a:gd name="connsiteX12" fmla="*/ 7134227 w 8732396"/>
              <a:gd name="connsiteY12" fmla="*/ 1583002 h 3291854"/>
              <a:gd name="connsiteX13" fmla="*/ 7269356 w 8732396"/>
              <a:gd name="connsiteY13" fmla="*/ 1666254 h 3291854"/>
              <a:gd name="connsiteX14" fmla="*/ 8732396 w 8732396"/>
              <a:gd name="connsiteY14" fmla="*/ 1666254 h 3291854"/>
              <a:gd name="connsiteX0" fmla="*/ 0 w 8732396"/>
              <a:gd name="connsiteY0" fmla="*/ 1706894 h 3291854"/>
              <a:gd name="connsiteX1" fmla="*/ 3119779 w 8732396"/>
              <a:gd name="connsiteY1" fmla="*/ 1704011 h 3291854"/>
              <a:gd name="connsiteX2" fmla="*/ 4891916 w 8732396"/>
              <a:gd name="connsiteY2" fmla="*/ 1706894 h 3291854"/>
              <a:gd name="connsiteX3" fmla="*/ 4952802 w 8732396"/>
              <a:gd name="connsiteY3" fmla="*/ 1660458 h 3291854"/>
              <a:gd name="connsiteX4" fmla="*/ 5052791 w 8732396"/>
              <a:gd name="connsiteY4" fmla="*/ 1425187 h 3291854"/>
              <a:gd name="connsiteX5" fmla="*/ 5399916 w 8732396"/>
              <a:gd name="connsiteY5" fmla="*/ 1595134 h 3291854"/>
              <a:gd name="connsiteX6" fmla="*/ 5664076 w 8732396"/>
              <a:gd name="connsiteY6" fmla="*/ 14 h 3291854"/>
              <a:gd name="connsiteX7" fmla="*/ 6070476 w 8732396"/>
              <a:gd name="connsiteY7" fmla="*/ 3291854 h 3291854"/>
              <a:gd name="connsiteX8" fmla="*/ 6314316 w 8732396"/>
              <a:gd name="connsiteY8" fmla="*/ 1666254 h 3291854"/>
              <a:gd name="connsiteX9" fmla="*/ 6631288 w 8732396"/>
              <a:gd name="connsiteY9" fmla="*/ 1936392 h 3291854"/>
              <a:gd name="connsiteX10" fmla="*/ 6927742 w 8732396"/>
              <a:gd name="connsiteY10" fmla="*/ 1198894 h 3291854"/>
              <a:gd name="connsiteX11" fmla="*/ 7134227 w 8732396"/>
              <a:gd name="connsiteY11" fmla="*/ 1583002 h 3291854"/>
              <a:gd name="connsiteX12" fmla="*/ 7269356 w 8732396"/>
              <a:gd name="connsiteY12" fmla="*/ 1666254 h 3291854"/>
              <a:gd name="connsiteX13" fmla="*/ 8732396 w 8732396"/>
              <a:gd name="connsiteY13" fmla="*/ 1666254 h 3291854"/>
              <a:gd name="connsiteX0" fmla="*/ 0 w 5612617"/>
              <a:gd name="connsiteY0" fmla="*/ 1704011 h 3291854"/>
              <a:gd name="connsiteX1" fmla="*/ 1772137 w 5612617"/>
              <a:gd name="connsiteY1" fmla="*/ 1706894 h 3291854"/>
              <a:gd name="connsiteX2" fmla="*/ 1833023 w 5612617"/>
              <a:gd name="connsiteY2" fmla="*/ 1660458 h 3291854"/>
              <a:gd name="connsiteX3" fmla="*/ 1933012 w 5612617"/>
              <a:gd name="connsiteY3" fmla="*/ 1425187 h 3291854"/>
              <a:gd name="connsiteX4" fmla="*/ 2280137 w 5612617"/>
              <a:gd name="connsiteY4" fmla="*/ 1595134 h 3291854"/>
              <a:gd name="connsiteX5" fmla="*/ 2544297 w 5612617"/>
              <a:gd name="connsiteY5" fmla="*/ 14 h 3291854"/>
              <a:gd name="connsiteX6" fmla="*/ 2950697 w 5612617"/>
              <a:gd name="connsiteY6" fmla="*/ 3291854 h 3291854"/>
              <a:gd name="connsiteX7" fmla="*/ 3194537 w 5612617"/>
              <a:gd name="connsiteY7" fmla="*/ 1666254 h 3291854"/>
              <a:gd name="connsiteX8" fmla="*/ 3511509 w 5612617"/>
              <a:gd name="connsiteY8" fmla="*/ 1936392 h 3291854"/>
              <a:gd name="connsiteX9" fmla="*/ 3807963 w 5612617"/>
              <a:gd name="connsiteY9" fmla="*/ 1198894 h 3291854"/>
              <a:gd name="connsiteX10" fmla="*/ 4014448 w 5612617"/>
              <a:gd name="connsiteY10" fmla="*/ 1583002 h 3291854"/>
              <a:gd name="connsiteX11" fmla="*/ 4149577 w 5612617"/>
              <a:gd name="connsiteY11" fmla="*/ 1666254 h 3291854"/>
              <a:gd name="connsiteX12" fmla="*/ 5612617 w 5612617"/>
              <a:gd name="connsiteY12" fmla="*/ 1666254 h 3291854"/>
              <a:gd name="connsiteX0" fmla="*/ 0 w 7254678"/>
              <a:gd name="connsiteY0" fmla="*/ 1704011 h 3291854"/>
              <a:gd name="connsiteX1" fmla="*/ 1772137 w 7254678"/>
              <a:gd name="connsiteY1" fmla="*/ 1706894 h 3291854"/>
              <a:gd name="connsiteX2" fmla="*/ 1833023 w 7254678"/>
              <a:gd name="connsiteY2" fmla="*/ 1660458 h 3291854"/>
              <a:gd name="connsiteX3" fmla="*/ 1933012 w 7254678"/>
              <a:gd name="connsiteY3" fmla="*/ 1425187 h 3291854"/>
              <a:gd name="connsiteX4" fmla="*/ 2280137 w 7254678"/>
              <a:gd name="connsiteY4" fmla="*/ 1595134 h 3291854"/>
              <a:gd name="connsiteX5" fmla="*/ 2544297 w 7254678"/>
              <a:gd name="connsiteY5" fmla="*/ 14 h 3291854"/>
              <a:gd name="connsiteX6" fmla="*/ 2950697 w 7254678"/>
              <a:gd name="connsiteY6" fmla="*/ 3291854 h 3291854"/>
              <a:gd name="connsiteX7" fmla="*/ 3194537 w 7254678"/>
              <a:gd name="connsiteY7" fmla="*/ 1666254 h 3291854"/>
              <a:gd name="connsiteX8" fmla="*/ 3511509 w 7254678"/>
              <a:gd name="connsiteY8" fmla="*/ 1936392 h 3291854"/>
              <a:gd name="connsiteX9" fmla="*/ 3807963 w 7254678"/>
              <a:gd name="connsiteY9" fmla="*/ 1198894 h 3291854"/>
              <a:gd name="connsiteX10" fmla="*/ 4014448 w 7254678"/>
              <a:gd name="connsiteY10" fmla="*/ 1583002 h 3291854"/>
              <a:gd name="connsiteX11" fmla="*/ 4149577 w 7254678"/>
              <a:gd name="connsiteY11" fmla="*/ 1666254 h 3291854"/>
              <a:gd name="connsiteX12" fmla="*/ 7254678 w 7254678"/>
              <a:gd name="connsiteY12" fmla="*/ 1666254 h 3291854"/>
              <a:gd name="connsiteX0" fmla="*/ 0 w 12436591"/>
              <a:gd name="connsiteY0" fmla="*/ 1704011 h 3291854"/>
              <a:gd name="connsiteX1" fmla="*/ 6954050 w 12436591"/>
              <a:gd name="connsiteY1" fmla="*/ 1706894 h 3291854"/>
              <a:gd name="connsiteX2" fmla="*/ 7014936 w 12436591"/>
              <a:gd name="connsiteY2" fmla="*/ 1660458 h 3291854"/>
              <a:gd name="connsiteX3" fmla="*/ 7114925 w 12436591"/>
              <a:gd name="connsiteY3" fmla="*/ 1425187 h 3291854"/>
              <a:gd name="connsiteX4" fmla="*/ 7462050 w 12436591"/>
              <a:gd name="connsiteY4" fmla="*/ 1595134 h 3291854"/>
              <a:gd name="connsiteX5" fmla="*/ 7726210 w 12436591"/>
              <a:gd name="connsiteY5" fmla="*/ 14 h 3291854"/>
              <a:gd name="connsiteX6" fmla="*/ 8132610 w 12436591"/>
              <a:gd name="connsiteY6" fmla="*/ 3291854 h 3291854"/>
              <a:gd name="connsiteX7" fmla="*/ 8376450 w 12436591"/>
              <a:gd name="connsiteY7" fmla="*/ 1666254 h 3291854"/>
              <a:gd name="connsiteX8" fmla="*/ 8693422 w 12436591"/>
              <a:gd name="connsiteY8" fmla="*/ 1936392 h 3291854"/>
              <a:gd name="connsiteX9" fmla="*/ 8989876 w 12436591"/>
              <a:gd name="connsiteY9" fmla="*/ 1198894 h 3291854"/>
              <a:gd name="connsiteX10" fmla="*/ 9196361 w 12436591"/>
              <a:gd name="connsiteY10" fmla="*/ 1583002 h 3291854"/>
              <a:gd name="connsiteX11" fmla="*/ 9331490 w 12436591"/>
              <a:gd name="connsiteY11" fmla="*/ 1666254 h 3291854"/>
              <a:gd name="connsiteX12" fmla="*/ 12436591 w 12436591"/>
              <a:gd name="connsiteY12" fmla="*/ 1666254 h 329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36591" h="3291854">
                <a:moveTo>
                  <a:pt x="0" y="1704011"/>
                </a:moveTo>
                <a:lnTo>
                  <a:pt x="6954050" y="1706894"/>
                </a:lnTo>
                <a:cubicBezTo>
                  <a:pt x="6992935" y="1703189"/>
                  <a:pt x="7001457" y="1685625"/>
                  <a:pt x="7014936" y="1660458"/>
                </a:cubicBezTo>
                <a:cubicBezTo>
                  <a:pt x="7028415" y="1635291"/>
                  <a:pt x="7038184" y="1435268"/>
                  <a:pt x="7114925" y="1425187"/>
                </a:cubicBezTo>
                <a:cubicBezTo>
                  <a:pt x="7191666" y="1415107"/>
                  <a:pt x="7360169" y="1832663"/>
                  <a:pt x="7462050" y="1595134"/>
                </a:cubicBezTo>
                <a:cubicBezTo>
                  <a:pt x="7563931" y="1357605"/>
                  <a:pt x="7601408" y="-5150"/>
                  <a:pt x="7726210" y="14"/>
                </a:cubicBezTo>
                <a:cubicBezTo>
                  <a:pt x="7851012" y="5178"/>
                  <a:pt x="8019333" y="3291535"/>
                  <a:pt x="8132610" y="3291854"/>
                </a:cubicBezTo>
                <a:cubicBezTo>
                  <a:pt x="8245887" y="3292173"/>
                  <a:pt x="8282981" y="1892164"/>
                  <a:pt x="8376450" y="1666254"/>
                </a:cubicBezTo>
                <a:cubicBezTo>
                  <a:pt x="8469919" y="1440344"/>
                  <a:pt x="8591184" y="2014285"/>
                  <a:pt x="8693422" y="1936392"/>
                </a:cubicBezTo>
                <a:cubicBezTo>
                  <a:pt x="8795660" y="1858499"/>
                  <a:pt x="8906053" y="1257792"/>
                  <a:pt x="8989876" y="1198894"/>
                </a:cubicBezTo>
                <a:cubicBezTo>
                  <a:pt x="9073699" y="1139996"/>
                  <a:pt x="9163630" y="1536575"/>
                  <a:pt x="9196361" y="1583002"/>
                </a:cubicBezTo>
                <a:cubicBezTo>
                  <a:pt x="9229092" y="1629429"/>
                  <a:pt x="9265221" y="1661255"/>
                  <a:pt x="9331490" y="1666254"/>
                </a:cubicBezTo>
                <a:lnTo>
                  <a:pt x="12436591" y="1666254"/>
                </a:lnTo>
              </a:path>
            </a:pathLst>
          </a:custGeom>
          <a:ln w="38100" cap="rnd">
            <a:solidFill>
              <a:srgbClr val="69FFFF"/>
            </a:solidFill>
          </a:ln>
          <a:effectLst>
            <a:outerShdw blurRad="63500" sx="115000" sy="115000" algn="ctr" rotWithShape="0">
              <a:srgbClr val="69FFFF">
                <a:alpha val="30000"/>
              </a:srgb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5496" y="18864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nita  Semi-square" panose="02000000000000080000" pitchFamily="2" charset="0"/>
              </a:rPr>
              <a:t>Description and innovative characteristics </a:t>
            </a:r>
            <a:endParaRPr lang="el-GR" b="1" dirty="0">
              <a:latin typeface="Anita  Semi-square" panose="02000000000000080000" pitchFamily="2" charset="0"/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4960" y="188640"/>
            <a:ext cx="1280271" cy="1133954"/>
          </a:xfrm>
          <a:prstGeom prst="rect">
            <a:avLst/>
          </a:prstGeom>
        </p:spPr>
      </p:pic>
      <p:graphicFrame>
        <p:nvGraphicFramePr>
          <p:cNvPr id="13" name="Διάγραμμα 12"/>
          <p:cNvGraphicFramePr/>
          <p:nvPr>
            <p:extLst>
              <p:ext uri="{D42A27DB-BD31-4B8C-83A1-F6EECF244321}">
                <p14:modId xmlns:p14="http://schemas.microsoft.com/office/powerpoint/2010/main" val="732612977"/>
              </p:ext>
            </p:extLst>
          </p:nvPr>
        </p:nvGraphicFramePr>
        <p:xfrm>
          <a:off x="0" y="1322594"/>
          <a:ext cx="9144000" cy="5535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7743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11684D36-EF08-473B-A54C-9BA2F3E2B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graphicEl>
                                              <a:dgm id="{11684D36-EF08-473B-A54C-9BA2F3E2BA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6924D4A5-DBDD-4F3D-A3DE-E9A9A8DAF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graphicEl>
                                              <a:dgm id="{6924D4A5-DBDD-4F3D-A3DE-E9A9A8DAF0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2CB40BB3-1047-434C-B966-CE8DF1FD6D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>
                                            <p:graphicEl>
                                              <a:dgm id="{2CB40BB3-1047-434C-B966-CE8DF1FD6D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06CC8541-105E-4C75-92FD-91280F700F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>
                                            <p:graphicEl>
                                              <a:dgm id="{06CC8541-105E-4C75-92FD-91280F700F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AA4E974B-DE45-4247-A307-51B94A9636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>
                                            <p:graphicEl>
                                              <a:dgm id="{AA4E974B-DE45-4247-A307-51B94A9636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7C3AFC23-0581-4008-A30A-B3DD0F8EB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>
                                            <p:graphicEl>
                                              <a:dgm id="{7C3AFC23-0581-4008-A30A-B3DD0F8EB8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D29BAB69-3EDF-4088-9BF5-FA01D3743C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>
                                            <p:graphicEl>
                                              <a:dgm id="{D29BAB69-3EDF-4088-9BF5-FA01D3743C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560E2161-1428-4CD9-86D8-AC220315DE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>
                                            <p:graphicEl>
                                              <a:dgm id="{560E2161-1428-4CD9-86D8-AC220315DE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13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A2"/>
            </a:gs>
            <a:gs pos="100000">
              <a:srgbClr val="001236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455412" y="4820781"/>
            <a:ext cx="3677920" cy="2037219"/>
          </a:xfrm>
          <a:custGeom>
            <a:avLst/>
            <a:gdLst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964730 w 5466080"/>
              <a:gd name="connsiteY7" fmla="*/ 1558783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661426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661426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98 h 3291858"/>
              <a:gd name="connsiteX1" fmla="*/ 1625600 w 5466080"/>
              <a:gd name="connsiteY1" fmla="*/ 1706898 h 3291858"/>
              <a:gd name="connsiteX2" fmla="*/ 2133600 w 5466080"/>
              <a:gd name="connsiteY2" fmla="*/ 1595138 h 3291858"/>
              <a:gd name="connsiteX3" fmla="*/ 2397760 w 5466080"/>
              <a:gd name="connsiteY3" fmla="*/ 18 h 3291858"/>
              <a:gd name="connsiteX4" fmla="*/ 2804160 w 5466080"/>
              <a:gd name="connsiteY4" fmla="*/ 3291858 h 3291858"/>
              <a:gd name="connsiteX5" fmla="*/ 3048000 w 5466080"/>
              <a:gd name="connsiteY5" fmla="*/ 1666258 h 3291858"/>
              <a:gd name="connsiteX6" fmla="*/ 3661426 w 5466080"/>
              <a:gd name="connsiteY6" fmla="*/ 1198898 h 3291858"/>
              <a:gd name="connsiteX7" fmla="*/ 3867911 w 5466080"/>
              <a:gd name="connsiteY7" fmla="*/ 1583006 h 3291858"/>
              <a:gd name="connsiteX8" fmla="*/ 4003040 w 5466080"/>
              <a:gd name="connsiteY8" fmla="*/ 1666258 h 3291858"/>
              <a:gd name="connsiteX9" fmla="*/ 5466080 w 5466080"/>
              <a:gd name="connsiteY9" fmla="*/ 1666258 h 3291858"/>
              <a:gd name="connsiteX0" fmla="*/ 0 w 5466080"/>
              <a:gd name="connsiteY0" fmla="*/ 1706898 h 3291858"/>
              <a:gd name="connsiteX1" fmla="*/ 1625600 w 5466080"/>
              <a:gd name="connsiteY1" fmla="*/ 1706898 h 3291858"/>
              <a:gd name="connsiteX2" fmla="*/ 2133600 w 5466080"/>
              <a:gd name="connsiteY2" fmla="*/ 1595138 h 3291858"/>
              <a:gd name="connsiteX3" fmla="*/ 2397760 w 5466080"/>
              <a:gd name="connsiteY3" fmla="*/ 18 h 3291858"/>
              <a:gd name="connsiteX4" fmla="*/ 2804160 w 5466080"/>
              <a:gd name="connsiteY4" fmla="*/ 3291858 h 3291858"/>
              <a:gd name="connsiteX5" fmla="*/ 3048000 w 5466080"/>
              <a:gd name="connsiteY5" fmla="*/ 1666258 h 3291858"/>
              <a:gd name="connsiteX6" fmla="*/ 3661426 w 5466080"/>
              <a:gd name="connsiteY6" fmla="*/ 1198898 h 3291858"/>
              <a:gd name="connsiteX7" fmla="*/ 3867911 w 5466080"/>
              <a:gd name="connsiteY7" fmla="*/ 1583006 h 3291858"/>
              <a:gd name="connsiteX8" fmla="*/ 4003040 w 5466080"/>
              <a:gd name="connsiteY8" fmla="*/ 1666258 h 3291858"/>
              <a:gd name="connsiteX9" fmla="*/ 5466080 w 5466080"/>
              <a:gd name="connsiteY9" fmla="*/ 1666258 h 3291858"/>
              <a:gd name="connsiteX0" fmla="*/ 0 w 5466080"/>
              <a:gd name="connsiteY0" fmla="*/ 1706893 h 3291853"/>
              <a:gd name="connsiteX1" fmla="*/ 1625600 w 5466080"/>
              <a:gd name="connsiteY1" fmla="*/ 1706893 h 3291853"/>
              <a:gd name="connsiteX2" fmla="*/ 2133600 w 5466080"/>
              <a:gd name="connsiteY2" fmla="*/ 1595133 h 3291853"/>
              <a:gd name="connsiteX3" fmla="*/ 2397760 w 5466080"/>
              <a:gd name="connsiteY3" fmla="*/ 13 h 3291853"/>
              <a:gd name="connsiteX4" fmla="*/ 2804160 w 5466080"/>
              <a:gd name="connsiteY4" fmla="*/ 3291853 h 3291853"/>
              <a:gd name="connsiteX5" fmla="*/ 3048000 w 5466080"/>
              <a:gd name="connsiteY5" fmla="*/ 1666253 h 3291853"/>
              <a:gd name="connsiteX6" fmla="*/ 3661426 w 5466080"/>
              <a:gd name="connsiteY6" fmla="*/ 1198893 h 3291853"/>
              <a:gd name="connsiteX7" fmla="*/ 3867911 w 5466080"/>
              <a:gd name="connsiteY7" fmla="*/ 1583001 h 3291853"/>
              <a:gd name="connsiteX8" fmla="*/ 4003040 w 5466080"/>
              <a:gd name="connsiteY8" fmla="*/ 1666253 h 3291853"/>
              <a:gd name="connsiteX9" fmla="*/ 5466080 w 5466080"/>
              <a:gd name="connsiteY9" fmla="*/ 1666253 h 3291853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786475 w 5466080"/>
              <a:gd name="connsiteY2" fmla="*/ 1425187 h 3291854"/>
              <a:gd name="connsiteX3" fmla="*/ 2133600 w 5466080"/>
              <a:gd name="connsiteY3" fmla="*/ 1595134 h 3291854"/>
              <a:gd name="connsiteX4" fmla="*/ 2397760 w 5466080"/>
              <a:gd name="connsiteY4" fmla="*/ 14 h 3291854"/>
              <a:gd name="connsiteX5" fmla="*/ 2804160 w 5466080"/>
              <a:gd name="connsiteY5" fmla="*/ 3291854 h 3291854"/>
              <a:gd name="connsiteX6" fmla="*/ 3048000 w 5466080"/>
              <a:gd name="connsiteY6" fmla="*/ 1666254 h 3291854"/>
              <a:gd name="connsiteX7" fmla="*/ 3661426 w 5466080"/>
              <a:gd name="connsiteY7" fmla="*/ 1198894 h 3291854"/>
              <a:gd name="connsiteX8" fmla="*/ 3867911 w 5466080"/>
              <a:gd name="connsiteY8" fmla="*/ 1583002 h 3291854"/>
              <a:gd name="connsiteX9" fmla="*/ 4003040 w 5466080"/>
              <a:gd name="connsiteY9" fmla="*/ 1666254 h 3291854"/>
              <a:gd name="connsiteX10" fmla="*/ 5466080 w 5466080"/>
              <a:gd name="connsiteY10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786475 w 5466080"/>
              <a:gd name="connsiteY2" fmla="*/ 1425187 h 3291854"/>
              <a:gd name="connsiteX3" fmla="*/ 2133600 w 5466080"/>
              <a:gd name="connsiteY3" fmla="*/ 1595134 h 3291854"/>
              <a:gd name="connsiteX4" fmla="*/ 2397760 w 5466080"/>
              <a:gd name="connsiteY4" fmla="*/ 14 h 3291854"/>
              <a:gd name="connsiteX5" fmla="*/ 2804160 w 5466080"/>
              <a:gd name="connsiteY5" fmla="*/ 3291854 h 3291854"/>
              <a:gd name="connsiteX6" fmla="*/ 3048000 w 5466080"/>
              <a:gd name="connsiteY6" fmla="*/ 1666254 h 3291854"/>
              <a:gd name="connsiteX7" fmla="*/ 3661426 w 5466080"/>
              <a:gd name="connsiteY7" fmla="*/ 1198894 h 3291854"/>
              <a:gd name="connsiteX8" fmla="*/ 3867911 w 5466080"/>
              <a:gd name="connsiteY8" fmla="*/ 1583002 h 3291854"/>
              <a:gd name="connsiteX9" fmla="*/ 4003040 w 5466080"/>
              <a:gd name="connsiteY9" fmla="*/ 1666254 h 3291854"/>
              <a:gd name="connsiteX10" fmla="*/ 5466080 w 5466080"/>
              <a:gd name="connsiteY10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786475 w 5466080"/>
              <a:gd name="connsiteY2" fmla="*/ 1425187 h 3291854"/>
              <a:gd name="connsiteX3" fmla="*/ 2133600 w 5466080"/>
              <a:gd name="connsiteY3" fmla="*/ 1595134 h 3291854"/>
              <a:gd name="connsiteX4" fmla="*/ 2397760 w 5466080"/>
              <a:gd name="connsiteY4" fmla="*/ 14 h 3291854"/>
              <a:gd name="connsiteX5" fmla="*/ 2804160 w 5466080"/>
              <a:gd name="connsiteY5" fmla="*/ 3291854 h 3291854"/>
              <a:gd name="connsiteX6" fmla="*/ 3048000 w 5466080"/>
              <a:gd name="connsiteY6" fmla="*/ 1666254 h 3291854"/>
              <a:gd name="connsiteX7" fmla="*/ 3364972 w 5466080"/>
              <a:gd name="connsiteY7" fmla="*/ 1936392 h 3291854"/>
              <a:gd name="connsiteX8" fmla="*/ 3661426 w 5466080"/>
              <a:gd name="connsiteY8" fmla="*/ 1198894 h 3291854"/>
              <a:gd name="connsiteX9" fmla="*/ 3867911 w 5466080"/>
              <a:gd name="connsiteY9" fmla="*/ 1583002 h 3291854"/>
              <a:gd name="connsiteX10" fmla="*/ 4003040 w 5466080"/>
              <a:gd name="connsiteY10" fmla="*/ 1666254 h 3291854"/>
              <a:gd name="connsiteX11" fmla="*/ 5466080 w 5466080"/>
              <a:gd name="connsiteY11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73154 w 5466080"/>
              <a:gd name="connsiteY2" fmla="*/ 1655617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7752501"/>
              <a:gd name="connsiteY0" fmla="*/ 1704474 h 3291854"/>
              <a:gd name="connsiteX1" fmla="*/ 3912021 w 7752501"/>
              <a:gd name="connsiteY1" fmla="*/ 1706894 h 3291854"/>
              <a:gd name="connsiteX2" fmla="*/ 3972907 w 7752501"/>
              <a:gd name="connsiteY2" fmla="*/ 1660458 h 3291854"/>
              <a:gd name="connsiteX3" fmla="*/ 4072896 w 7752501"/>
              <a:gd name="connsiteY3" fmla="*/ 1425187 h 3291854"/>
              <a:gd name="connsiteX4" fmla="*/ 4420021 w 7752501"/>
              <a:gd name="connsiteY4" fmla="*/ 1595134 h 3291854"/>
              <a:gd name="connsiteX5" fmla="*/ 4684181 w 7752501"/>
              <a:gd name="connsiteY5" fmla="*/ 14 h 3291854"/>
              <a:gd name="connsiteX6" fmla="*/ 5090581 w 7752501"/>
              <a:gd name="connsiteY6" fmla="*/ 3291854 h 3291854"/>
              <a:gd name="connsiteX7" fmla="*/ 5334421 w 7752501"/>
              <a:gd name="connsiteY7" fmla="*/ 1666254 h 3291854"/>
              <a:gd name="connsiteX8" fmla="*/ 5651393 w 7752501"/>
              <a:gd name="connsiteY8" fmla="*/ 1936392 h 3291854"/>
              <a:gd name="connsiteX9" fmla="*/ 5947847 w 7752501"/>
              <a:gd name="connsiteY9" fmla="*/ 1198894 h 3291854"/>
              <a:gd name="connsiteX10" fmla="*/ 6154332 w 7752501"/>
              <a:gd name="connsiteY10" fmla="*/ 1583002 h 3291854"/>
              <a:gd name="connsiteX11" fmla="*/ 6289461 w 7752501"/>
              <a:gd name="connsiteY11" fmla="*/ 1666254 h 3291854"/>
              <a:gd name="connsiteX12" fmla="*/ 7752501 w 7752501"/>
              <a:gd name="connsiteY12" fmla="*/ 1666254 h 3291854"/>
              <a:gd name="connsiteX0" fmla="*/ 0 w 7752501"/>
              <a:gd name="connsiteY0" fmla="*/ 1704474 h 3291854"/>
              <a:gd name="connsiteX1" fmla="*/ 3912021 w 7752501"/>
              <a:gd name="connsiteY1" fmla="*/ 1706894 h 3291854"/>
              <a:gd name="connsiteX2" fmla="*/ 3972907 w 7752501"/>
              <a:gd name="connsiteY2" fmla="*/ 1660458 h 3291854"/>
              <a:gd name="connsiteX3" fmla="*/ 4072896 w 7752501"/>
              <a:gd name="connsiteY3" fmla="*/ 1425187 h 3291854"/>
              <a:gd name="connsiteX4" fmla="*/ 4420021 w 7752501"/>
              <a:gd name="connsiteY4" fmla="*/ 1595134 h 3291854"/>
              <a:gd name="connsiteX5" fmla="*/ 4684181 w 7752501"/>
              <a:gd name="connsiteY5" fmla="*/ 14 h 3291854"/>
              <a:gd name="connsiteX6" fmla="*/ 5090581 w 7752501"/>
              <a:gd name="connsiteY6" fmla="*/ 3291854 h 3291854"/>
              <a:gd name="connsiteX7" fmla="*/ 5334421 w 7752501"/>
              <a:gd name="connsiteY7" fmla="*/ 1666254 h 3291854"/>
              <a:gd name="connsiteX8" fmla="*/ 5651393 w 7752501"/>
              <a:gd name="connsiteY8" fmla="*/ 1936392 h 3291854"/>
              <a:gd name="connsiteX9" fmla="*/ 5947847 w 7752501"/>
              <a:gd name="connsiteY9" fmla="*/ 1198894 h 3291854"/>
              <a:gd name="connsiteX10" fmla="*/ 6154332 w 7752501"/>
              <a:gd name="connsiteY10" fmla="*/ 1583002 h 3291854"/>
              <a:gd name="connsiteX11" fmla="*/ 6289461 w 7752501"/>
              <a:gd name="connsiteY11" fmla="*/ 1666254 h 3291854"/>
              <a:gd name="connsiteX12" fmla="*/ 7752501 w 7752501"/>
              <a:gd name="connsiteY12" fmla="*/ 1666254 h 3291854"/>
              <a:gd name="connsiteX0" fmla="*/ 0 w 7752501"/>
              <a:gd name="connsiteY0" fmla="*/ 1704474 h 3291854"/>
              <a:gd name="connsiteX1" fmla="*/ 1550500 w 7752501"/>
              <a:gd name="connsiteY1" fmla="*/ 1706208 h 3291854"/>
              <a:gd name="connsiteX2" fmla="*/ 3912021 w 7752501"/>
              <a:gd name="connsiteY2" fmla="*/ 1706894 h 3291854"/>
              <a:gd name="connsiteX3" fmla="*/ 3972907 w 7752501"/>
              <a:gd name="connsiteY3" fmla="*/ 1660458 h 3291854"/>
              <a:gd name="connsiteX4" fmla="*/ 4072896 w 7752501"/>
              <a:gd name="connsiteY4" fmla="*/ 1425187 h 3291854"/>
              <a:gd name="connsiteX5" fmla="*/ 4420021 w 7752501"/>
              <a:gd name="connsiteY5" fmla="*/ 1595134 h 3291854"/>
              <a:gd name="connsiteX6" fmla="*/ 4684181 w 7752501"/>
              <a:gd name="connsiteY6" fmla="*/ 14 h 3291854"/>
              <a:gd name="connsiteX7" fmla="*/ 5090581 w 7752501"/>
              <a:gd name="connsiteY7" fmla="*/ 3291854 h 3291854"/>
              <a:gd name="connsiteX8" fmla="*/ 5334421 w 7752501"/>
              <a:gd name="connsiteY8" fmla="*/ 1666254 h 3291854"/>
              <a:gd name="connsiteX9" fmla="*/ 5651393 w 7752501"/>
              <a:gd name="connsiteY9" fmla="*/ 1936392 h 3291854"/>
              <a:gd name="connsiteX10" fmla="*/ 5947847 w 7752501"/>
              <a:gd name="connsiteY10" fmla="*/ 1198894 h 3291854"/>
              <a:gd name="connsiteX11" fmla="*/ 6154332 w 7752501"/>
              <a:gd name="connsiteY11" fmla="*/ 1583002 h 3291854"/>
              <a:gd name="connsiteX12" fmla="*/ 6289461 w 7752501"/>
              <a:gd name="connsiteY12" fmla="*/ 1666254 h 3291854"/>
              <a:gd name="connsiteX13" fmla="*/ 7752501 w 7752501"/>
              <a:gd name="connsiteY13" fmla="*/ 1666254 h 3291854"/>
              <a:gd name="connsiteX0" fmla="*/ 0 w 7752501"/>
              <a:gd name="connsiteY0" fmla="*/ 1704474 h 3291854"/>
              <a:gd name="connsiteX1" fmla="*/ 195979 w 7752501"/>
              <a:gd name="connsiteY1" fmla="*/ 1961810 h 3291854"/>
              <a:gd name="connsiteX2" fmla="*/ 1550500 w 7752501"/>
              <a:gd name="connsiteY2" fmla="*/ 1706208 h 3291854"/>
              <a:gd name="connsiteX3" fmla="*/ 3912021 w 7752501"/>
              <a:gd name="connsiteY3" fmla="*/ 1706894 h 3291854"/>
              <a:gd name="connsiteX4" fmla="*/ 3972907 w 7752501"/>
              <a:gd name="connsiteY4" fmla="*/ 1660458 h 3291854"/>
              <a:gd name="connsiteX5" fmla="*/ 4072896 w 7752501"/>
              <a:gd name="connsiteY5" fmla="*/ 1425187 h 3291854"/>
              <a:gd name="connsiteX6" fmla="*/ 4420021 w 7752501"/>
              <a:gd name="connsiteY6" fmla="*/ 1595134 h 3291854"/>
              <a:gd name="connsiteX7" fmla="*/ 4684181 w 7752501"/>
              <a:gd name="connsiteY7" fmla="*/ 14 h 3291854"/>
              <a:gd name="connsiteX8" fmla="*/ 5090581 w 7752501"/>
              <a:gd name="connsiteY8" fmla="*/ 3291854 h 3291854"/>
              <a:gd name="connsiteX9" fmla="*/ 5334421 w 7752501"/>
              <a:gd name="connsiteY9" fmla="*/ 1666254 h 3291854"/>
              <a:gd name="connsiteX10" fmla="*/ 5651393 w 7752501"/>
              <a:gd name="connsiteY10" fmla="*/ 1936392 h 3291854"/>
              <a:gd name="connsiteX11" fmla="*/ 5947847 w 7752501"/>
              <a:gd name="connsiteY11" fmla="*/ 1198894 h 3291854"/>
              <a:gd name="connsiteX12" fmla="*/ 6154332 w 7752501"/>
              <a:gd name="connsiteY12" fmla="*/ 1583002 h 3291854"/>
              <a:gd name="connsiteX13" fmla="*/ 6289461 w 7752501"/>
              <a:gd name="connsiteY13" fmla="*/ 1666254 h 3291854"/>
              <a:gd name="connsiteX14" fmla="*/ 7752501 w 7752501"/>
              <a:gd name="connsiteY14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1550500 w 7752501"/>
              <a:gd name="connsiteY2" fmla="*/ 1706208 h 3291854"/>
              <a:gd name="connsiteX3" fmla="*/ 3912021 w 7752501"/>
              <a:gd name="connsiteY3" fmla="*/ 1706894 h 3291854"/>
              <a:gd name="connsiteX4" fmla="*/ 3972907 w 7752501"/>
              <a:gd name="connsiteY4" fmla="*/ 1660458 h 3291854"/>
              <a:gd name="connsiteX5" fmla="*/ 4072896 w 7752501"/>
              <a:gd name="connsiteY5" fmla="*/ 1425187 h 3291854"/>
              <a:gd name="connsiteX6" fmla="*/ 4420021 w 7752501"/>
              <a:gd name="connsiteY6" fmla="*/ 1595134 h 3291854"/>
              <a:gd name="connsiteX7" fmla="*/ 4684181 w 7752501"/>
              <a:gd name="connsiteY7" fmla="*/ 14 h 3291854"/>
              <a:gd name="connsiteX8" fmla="*/ 5090581 w 7752501"/>
              <a:gd name="connsiteY8" fmla="*/ 3291854 h 3291854"/>
              <a:gd name="connsiteX9" fmla="*/ 5334421 w 7752501"/>
              <a:gd name="connsiteY9" fmla="*/ 1666254 h 3291854"/>
              <a:gd name="connsiteX10" fmla="*/ 5651393 w 7752501"/>
              <a:gd name="connsiteY10" fmla="*/ 1936392 h 3291854"/>
              <a:gd name="connsiteX11" fmla="*/ 5947847 w 7752501"/>
              <a:gd name="connsiteY11" fmla="*/ 1198894 h 3291854"/>
              <a:gd name="connsiteX12" fmla="*/ 6154332 w 7752501"/>
              <a:gd name="connsiteY12" fmla="*/ 1583002 h 3291854"/>
              <a:gd name="connsiteX13" fmla="*/ 6289461 w 7752501"/>
              <a:gd name="connsiteY13" fmla="*/ 1666254 h 3291854"/>
              <a:gd name="connsiteX14" fmla="*/ 7752501 w 7752501"/>
              <a:gd name="connsiteY14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1550500 w 7752501"/>
              <a:gd name="connsiteY3" fmla="*/ 1706208 h 3291854"/>
              <a:gd name="connsiteX4" fmla="*/ 3912021 w 7752501"/>
              <a:gd name="connsiteY4" fmla="*/ 1706894 h 3291854"/>
              <a:gd name="connsiteX5" fmla="*/ 3972907 w 7752501"/>
              <a:gd name="connsiteY5" fmla="*/ 1660458 h 3291854"/>
              <a:gd name="connsiteX6" fmla="*/ 4072896 w 7752501"/>
              <a:gd name="connsiteY6" fmla="*/ 1425187 h 3291854"/>
              <a:gd name="connsiteX7" fmla="*/ 4420021 w 7752501"/>
              <a:gd name="connsiteY7" fmla="*/ 1595134 h 3291854"/>
              <a:gd name="connsiteX8" fmla="*/ 4684181 w 7752501"/>
              <a:gd name="connsiteY8" fmla="*/ 14 h 3291854"/>
              <a:gd name="connsiteX9" fmla="*/ 5090581 w 7752501"/>
              <a:gd name="connsiteY9" fmla="*/ 3291854 h 3291854"/>
              <a:gd name="connsiteX10" fmla="*/ 5334421 w 7752501"/>
              <a:gd name="connsiteY10" fmla="*/ 1666254 h 3291854"/>
              <a:gd name="connsiteX11" fmla="*/ 5651393 w 7752501"/>
              <a:gd name="connsiteY11" fmla="*/ 1936392 h 3291854"/>
              <a:gd name="connsiteX12" fmla="*/ 5947847 w 7752501"/>
              <a:gd name="connsiteY12" fmla="*/ 1198894 h 3291854"/>
              <a:gd name="connsiteX13" fmla="*/ 6154332 w 7752501"/>
              <a:gd name="connsiteY13" fmla="*/ 1583002 h 3291854"/>
              <a:gd name="connsiteX14" fmla="*/ 6289461 w 7752501"/>
              <a:gd name="connsiteY14" fmla="*/ 1666254 h 3291854"/>
              <a:gd name="connsiteX15" fmla="*/ 7752501 w 7752501"/>
              <a:gd name="connsiteY15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550500 w 7752501"/>
              <a:gd name="connsiteY4" fmla="*/ 1706208 h 3291854"/>
              <a:gd name="connsiteX5" fmla="*/ 3912021 w 7752501"/>
              <a:gd name="connsiteY5" fmla="*/ 1706894 h 3291854"/>
              <a:gd name="connsiteX6" fmla="*/ 3972907 w 7752501"/>
              <a:gd name="connsiteY6" fmla="*/ 1660458 h 3291854"/>
              <a:gd name="connsiteX7" fmla="*/ 4072896 w 7752501"/>
              <a:gd name="connsiteY7" fmla="*/ 1425187 h 3291854"/>
              <a:gd name="connsiteX8" fmla="*/ 4420021 w 7752501"/>
              <a:gd name="connsiteY8" fmla="*/ 1595134 h 3291854"/>
              <a:gd name="connsiteX9" fmla="*/ 4684181 w 7752501"/>
              <a:gd name="connsiteY9" fmla="*/ 14 h 3291854"/>
              <a:gd name="connsiteX10" fmla="*/ 5090581 w 7752501"/>
              <a:gd name="connsiteY10" fmla="*/ 3291854 h 3291854"/>
              <a:gd name="connsiteX11" fmla="*/ 5334421 w 7752501"/>
              <a:gd name="connsiteY11" fmla="*/ 1666254 h 3291854"/>
              <a:gd name="connsiteX12" fmla="*/ 5651393 w 7752501"/>
              <a:gd name="connsiteY12" fmla="*/ 1936392 h 3291854"/>
              <a:gd name="connsiteX13" fmla="*/ 5947847 w 7752501"/>
              <a:gd name="connsiteY13" fmla="*/ 1198894 h 3291854"/>
              <a:gd name="connsiteX14" fmla="*/ 6154332 w 7752501"/>
              <a:gd name="connsiteY14" fmla="*/ 1583002 h 3291854"/>
              <a:gd name="connsiteX15" fmla="*/ 6289461 w 7752501"/>
              <a:gd name="connsiteY15" fmla="*/ 1666254 h 3291854"/>
              <a:gd name="connsiteX16" fmla="*/ 7752501 w 7752501"/>
              <a:gd name="connsiteY16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550500 w 7752501"/>
              <a:gd name="connsiteY5" fmla="*/ 1706208 h 3291854"/>
              <a:gd name="connsiteX6" fmla="*/ 3912021 w 7752501"/>
              <a:gd name="connsiteY6" fmla="*/ 1706894 h 3291854"/>
              <a:gd name="connsiteX7" fmla="*/ 3972907 w 7752501"/>
              <a:gd name="connsiteY7" fmla="*/ 1660458 h 3291854"/>
              <a:gd name="connsiteX8" fmla="*/ 4072896 w 7752501"/>
              <a:gd name="connsiteY8" fmla="*/ 1425187 h 3291854"/>
              <a:gd name="connsiteX9" fmla="*/ 4420021 w 7752501"/>
              <a:gd name="connsiteY9" fmla="*/ 1595134 h 3291854"/>
              <a:gd name="connsiteX10" fmla="*/ 4684181 w 7752501"/>
              <a:gd name="connsiteY10" fmla="*/ 14 h 3291854"/>
              <a:gd name="connsiteX11" fmla="*/ 5090581 w 7752501"/>
              <a:gd name="connsiteY11" fmla="*/ 3291854 h 3291854"/>
              <a:gd name="connsiteX12" fmla="*/ 5334421 w 7752501"/>
              <a:gd name="connsiteY12" fmla="*/ 1666254 h 3291854"/>
              <a:gd name="connsiteX13" fmla="*/ 5651393 w 7752501"/>
              <a:gd name="connsiteY13" fmla="*/ 1936392 h 3291854"/>
              <a:gd name="connsiteX14" fmla="*/ 5947847 w 7752501"/>
              <a:gd name="connsiteY14" fmla="*/ 1198894 h 3291854"/>
              <a:gd name="connsiteX15" fmla="*/ 6154332 w 7752501"/>
              <a:gd name="connsiteY15" fmla="*/ 1583002 h 3291854"/>
              <a:gd name="connsiteX16" fmla="*/ 6289461 w 7752501"/>
              <a:gd name="connsiteY16" fmla="*/ 1666254 h 3291854"/>
              <a:gd name="connsiteX17" fmla="*/ 7752501 w 7752501"/>
              <a:gd name="connsiteY17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94614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70638 w 7752501"/>
              <a:gd name="connsiteY1" fmla="*/ 1853373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81303 w 7752501"/>
              <a:gd name="connsiteY1" fmla="*/ 1551298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81303 w 7752501"/>
              <a:gd name="connsiteY1" fmla="*/ 1551298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27976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27976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27976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78658 w 7752501"/>
              <a:gd name="connsiteY1" fmla="*/ 1613262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99989 w 7752501"/>
              <a:gd name="connsiteY1" fmla="*/ 1682972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86657 w 7752501"/>
              <a:gd name="connsiteY1" fmla="*/ 1709597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29997 w 7752501"/>
              <a:gd name="connsiteY1" fmla="*/ 1699915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29997 w 7752501"/>
              <a:gd name="connsiteY1" fmla="*/ 1707176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207871 w 8732396"/>
              <a:gd name="connsiteY2" fmla="*/ 1520316 h 3291854"/>
              <a:gd name="connsiteX3" fmla="*/ 1474509 w 8732396"/>
              <a:gd name="connsiteY3" fmla="*/ 1721699 h 3291854"/>
              <a:gd name="connsiteX4" fmla="*/ 1762478 w 8732396"/>
              <a:gd name="connsiteY4" fmla="*/ 2682142 h 3291854"/>
              <a:gd name="connsiteX5" fmla="*/ 2039781 w 8732396"/>
              <a:gd name="connsiteY5" fmla="*/ 838711 h 3291854"/>
              <a:gd name="connsiteX6" fmla="*/ 2295754 w 8732396"/>
              <a:gd name="connsiteY6" fmla="*/ 1977301 h 3291854"/>
              <a:gd name="connsiteX7" fmla="*/ 2530395 w 8732396"/>
              <a:gd name="connsiteY7" fmla="*/ 1706208 h 3291854"/>
              <a:gd name="connsiteX8" fmla="*/ 4891916 w 8732396"/>
              <a:gd name="connsiteY8" fmla="*/ 1706894 h 3291854"/>
              <a:gd name="connsiteX9" fmla="*/ 4952802 w 8732396"/>
              <a:gd name="connsiteY9" fmla="*/ 1660458 h 3291854"/>
              <a:gd name="connsiteX10" fmla="*/ 5052791 w 8732396"/>
              <a:gd name="connsiteY10" fmla="*/ 1425187 h 3291854"/>
              <a:gd name="connsiteX11" fmla="*/ 5399916 w 8732396"/>
              <a:gd name="connsiteY11" fmla="*/ 1595134 h 3291854"/>
              <a:gd name="connsiteX12" fmla="*/ 5664076 w 8732396"/>
              <a:gd name="connsiteY12" fmla="*/ 14 h 3291854"/>
              <a:gd name="connsiteX13" fmla="*/ 6070476 w 8732396"/>
              <a:gd name="connsiteY13" fmla="*/ 3291854 h 3291854"/>
              <a:gd name="connsiteX14" fmla="*/ 6314316 w 8732396"/>
              <a:gd name="connsiteY14" fmla="*/ 1666254 h 3291854"/>
              <a:gd name="connsiteX15" fmla="*/ 6631288 w 8732396"/>
              <a:gd name="connsiteY15" fmla="*/ 1936392 h 3291854"/>
              <a:gd name="connsiteX16" fmla="*/ 6927742 w 8732396"/>
              <a:gd name="connsiteY16" fmla="*/ 1198894 h 3291854"/>
              <a:gd name="connsiteX17" fmla="*/ 7134227 w 8732396"/>
              <a:gd name="connsiteY17" fmla="*/ 1583002 h 3291854"/>
              <a:gd name="connsiteX18" fmla="*/ 7269356 w 8732396"/>
              <a:gd name="connsiteY18" fmla="*/ 1666254 h 3291854"/>
              <a:gd name="connsiteX19" fmla="*/ 8732396 w 8732396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207871 w 8732396"/>
              <a:gd name="connsiteY2" fmla="*/ 1520316 h 3291854"/>
              <a:gd name="connsiteX3" fmla="*/ 1474509 w 8732396"/>
              <a:gd name="connsiteY3" fmla="*/ 1721699 h 3291854"/>
              <a:gd name="connsiteX4" fmla="*/ 1762478 w 8732396"/>
              <a:gd name="connsiteY4" fmla="*/ 2682142 h 3291854"/>
              <a:gd name="connsiteX5" fmla="*/ 2039781 w 8732396"/>
              <a:gd name="connsiteY5" fmla="*/ 838711 h 3291854"/>
              <a:gd name="connsiteX6" fmla="*/ 2295754 w 8732396"/>
              <a:gd name="connsiteY6" fmla="*/ 1977301 h 3291854"/>
              <a:gd name="connsiteX7" fmla="*/ 2530395 w 8732396"/>
              <a:gd name="connsiteY7" fmla="*/ 1706208 h 3291854"/>
              <a:gd name="connsiteX8" fmla="*/ 4891916 w 8732396"/>
              <a:gd name="connsiteY8" fmla="*/ 1706894 h 3291854"/>
              <a:gd name="connsiteX9" fmla="*/ 4952802 w 8732396"/>
              <a:gd name="connsiteY9" fmla="*/ 1660458 h 3291854"/>
              <a:gd name="connsiteX10" fmla="*/ 5052791 w 8732396"/>
              <a:gd name="connsiteY10" fmla="*/ 1425187 h 3291854"/>
              <a:gd name="connsiteX11" fmla="*/ 5399916 w 8732396"/>
              <a:gd name="connsiteY11" fmla="*/ 1595134 h 3291854"/>
              <a:gd name="connsiteX12" fmla="*/ 5664076 w 8732396"/>
              <a:gd name="connsiteY12" fmla="*/ 14 h 3291854"/>
              <a:gd name="connsiteX13" fmla="*/ 6070476 w 8732396"/>
              <a:gd name="connsiteY13" fmla="*/ 3291854 h 3291854"/>
              <a:gd name="connsiteX14" fmla="*/ 6314316 w 8732396"/>
              <a:gd name="connsiteY14" fmla="*/ 1666254 h 3291854"/>
              <a:gd name="connsiteX15" fmla="*/ 6631288 w 8732396"/>
              <a:gd name="connsiteY15" fmla="*/ 1936392 h 3291854"/>
              <a:gd name="connsiteX16" fmla="*/ 6927742 w 8732396"/>
              <a:gd name="connsiteY16" fmla="*/ 1198894 h 3291854"/>
              <a:gd name="connsiteX17" fmla="*/ 7134227 w 8732396"/>
              <a:gd name="connsiteY17" fmla="*/ 1583002 h 3291854"/>
              <a:gd name="connsiteX18" fmla="*/ 7269356 w 8732396"/>
              <a:gd name="connsiteY18" fmla="*/ 1666254 h 3291854"/>
              <a:gd name="connsiteX19" fmla="*/ 8732396 w 8732396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7526494 w 8732396"/>
              <a:gd name="connsiteY20" fmla="*/ 1658128 h 3291854"/>
              <a:gd name="connsiteX21" fmla="*/ 8732396 w 8732396"/>
              <a:gd name="connsiteY21" fmla="*/ 1666254 h 3291854"/>
              <a:gd name="connsiteX0" fmla="*/ 0 w 7526494"/>
              <a:gd name="connsiteY0" fmla="*/ 1706894 h 3291854"/>
              <a:gd name="connsiteX1" fmla="*/ 1009892 w 7526494"/>
              <a:gd name="connsiteY1" fmla="*/ 1707176 h 3291854"/>
              <a:gd name="connsiteX2" fmla="*/ 1075440 w 7526494"/>
              <a:gd name="connsiteY2" fmla="*/ 1655217 h 3291854"/>
              <a:gd name="connsiteX3" fmla="*/ 1207871 w 7526494"/>
              <a:gd name="connsiteY3" fmla="*/ 1520316 h 3291854"/>
              <a:gd name="connsiteX4" fmla="*/ 1474509 w 7526494"/>
              <a:gd name="connsiteY4" fmla="*/ 1721699 h 3291854"/>
              <a:gd name="connsiteX5" fmla="*/ 1762478 w 7526494"/>
              <a:gd name="connsiteY5" fmla="*/ 2682142 h 3291854"/>
              <a:gd name="connsiteX6" fmla="*/ 2039781 w 7526494"/>
              <a:gd name="connsiteY6" fmla="*/ 838711 h 3291854"/>
              <a:gd name="connsiteX7" fmla="*/ 2295754 w 7526494"/>
              <a:gd name="connsiteY7" fmla="*/ 1977301 h 3291854"/>
              <a:gd name="connsiteX8" fmla="*/ 2530395 w 7526494"/>
              <a:gd name="connsiteY8" fmla="*/ 1706208 h 3291854"/>
              <a:gd name="connsiteX9" fmla="*/ 4891916 w 7526494"/>
              <a:gd name="connsiteY9" fmla="*/ 1706894 h 3291854"/>
              <a:gd name="connsiteX10" fmla="*/ 4952802 w 7526494"/>
              <a:gd name="connsiteY10" fmla="*/ 1660458 h 3291854"/>
              <a:gd name="connsiteX11" fmla="*/ 5052791 w 7526494"/>
              <a:gd name="connsiteY11" fmla="*/ 1425187 h 3291854"/>
              <a:gd name="connsiteX12" fmla="*/ 5399916 w 7526494"/>
              <a:gd name="connsiteY12" fmla="*/ 1595134 h 3291854"/>
              <a:gd name="connsiteX13" fmla="*/ 5664076 w 7526494"/>
              <a:gd name="connsiteY13" fmla="*/ 14 h 3291854"/>
              <a:gd name="connsiteX14" fmla="*/ 6070476 w 7526494"/>
              <a:gd name="connsiteY14" fmla="*/ 3291854 h 3291854"/>
              <a:gd name="connsiteX15" fmla="*/ 6314316 w 7526494"/>
              <a:gd name="connsiteY15" fmla="*/ 1666254 h 3291854"/>
              <a:gd name="connsiteX16" fmla="*/ 6631288 w 7526494"/>
              <a:gd name="connsiteY16" fmla="*/ 1936392 h 3291854"/>
              <a:gd name="connsiteX17" fmla="*/ 6927742 w 7526494"/>
              <a:gd name="connsiteY17" fmla="*/ 1198894 h 3291854"/>
              <a:gd name="connsiteX18" fmla="*/ 7134227 w 7526494"/>
              <a:gd name="connsiteY18" fmla="*/ 1583002 h 3291854"/>
              <a:gd name="connsiteX19" fmla="*/ 7269356 w 7526494"/>
              <a:gd name="connsiteY19" fmla="*/ 1666254 h 3291854"/>
              <a:gd name="connsiteX20" fmla="*/ 7526494 w 7526494"/>
              <a:gd name="connsiteY20" fmla="*/ 1658128 h 329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526494" h="3291854">
                <a:moveTo>
                  <a:pt x="0" y="1706894"/>
                </a:moveTo>
                <a:lnTo>
                  <a:pt x="1009892" y="1707176"/>
                </a:lnTo>
                <a:cubicBezTo>
                  <a:pt x="1053960" y="1705287"/>
                  <a:pt x="1064664" y="1677485"/>
                  <a:pt x="1075440" y="1655217"/>
                </a:cubicBezTo>
                <a:cubicBezTo>
                  <a:pt x="1086216" y="1632949"/>
                  <a:pt x="1141360" y="1509236"/>
                  <a:pt x="1207871" y="1520316"/>
                </a:cubicBezTo>
                <a:cubicBezTo>
                  <a:pt x="1274382" y="1531396"/>
                  <a:pt x="1328747" y="1806899"/>
                  <a:pt x="1474509" y="1721699"/>
                </a:cubicBezTo>
                <a:cubicBezTo>
                  <a:pt x="1620271" y="1636499"/>
                  <a:pt x="1660267" y="2683917"/>
                  <a:pt x="1762478" y="2682142"/>
                </a:cubicBezTo>
                <a:cubicBezTo>
                  <a:pt x="1864689" y="2680367"/>
                  <a:pt x="1943791" y="830966"/>
                  <a:pt x="2039781" y="838711"/>
                </a:cubicBezTo>
                <a:cubicBezTo>
                  <a:pt x="2135771" y="846456"/>
                  <a:pt x="2217541" y="1985369"/>
                  <a:pt x="2295754" y="1977301"/>
                </a:cubicBezTo>
                <a:cubicBezTo>
                  <a:pt x="2373967" y="1969233"/>
                  <a:pt x="2465513" y="1707015"/>
                  <a:pt x="2530395" y="1706208"/>
                </a:cubicBezTo>
                <a:cubicBezTo>
                  <a:pt x="2595277" y="1705401"/>
                  <a:pt x="4104742" y="1706665"/>
                  <a:pt x="4891916" y="1706894"/>
                </a:cubicBezTo>
                <a:cubicBezTo>
                  <a:pt x="4930801" y="1703189"/>
                  <a:pt x="4939323" y="1685625"/>
                  <a:pt x="4952802" y="1660458"/>
                </a:cubicBezTo>
                <a:cubicBezTo>
                  <a:pt x="4966281" y="1635291"/>
                  <a:pt x="4976050" y="1435268"/>
                  <a:pt x="5052791" y="1425187"/>
                </a:cubicBezTo>
                <a:cubicBezTo>
                  <a:pt x="5129532" y="1415107"/>
                  <a:pt x="5298035" y="1832663"/>
                  <a:pt x="5399916" y="1595134"/>
                </a:cubicBezTo>
                <a:cubicBezTo>
                  <a:pt x="5501797" y="1357605"/>
                  <a:pt x="5539274" y="-5150"/>
                  <a:pt x="5664076" y="14"/>
                </a:cubicBezTo>
                <a:cubicBezTo>
                  <a:pt x="5788878" y="5178"/>
                  <a:pt x="5957199" y="3291535"/>
                  <a:pt x="6070476" y="3291854"/>
                </a:cubicBezTo>
                <a:cubicBezTo>
                  <a:pt x="6183753" y="3292173"/>
                  <a:pt x="6220847" y="1892164"/>
                  <a:pt x="6314316" y="1666254"/>
                </a:cubicBezTo>
                <a:cubicBezTo>
                  <a:pt x="6407785" y="1440344"/>
                  <a:pt x="6529050" y="2014285"/>
                  <a:pt x="6631288" y="1936392"/>
                </a:cubicBezTo>
                <a:cubicBezTo>
                  <a:pt x="6733526" y="1858499"/>
                  <a:pt x="6843919" y="1257792"/>
                  <a:pt x="6927742" y="1198894"/>
                </a:cubicBezTo>
                <a:cubicBezTo>
                  <a:pt x="7011565" y="1139996"/>
                  <a:pt x="7101496" y="1536575"/>
                  <a:pt x="7134227" y="1583002"/>
                </a:cubicBezTo>
                <a:cubicBezTo>
                  <a:pt x="7166958" y="1629429"/>
                  <a:pt x="7203978" y="1653733"/>
                  <a:pt x="7269356" y="1666254"/>
                </a:cubicBezTo>
                <a:lnTo>
                  <a:pt x="7526494" y="1658128"/>
                </a:lnTo>
              </a:path>
            </a:pathLst>
          </a:custGeom>
          <a:ln w="38100" cap="rnd">
            <a:solidFill>
              <a:srgbClr val="69FFFF"/>
            </a:solidFill>
          </a:ln>
          <a:effectLst>
            <a:outerShdw blurRad="88900" algn="ctr" rotWithShape="0">
              <a:srgbClr val="01FFFF"/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133332" y="5829230"/>
            <a:ext cx="5036176" cy="17711"/>
          </a:xfrm>
          <a:prstGeom prst="line">
            <a:avLst/>
          </a:prstGeom>
          <a:ln w="38100" cap="rnd">
            <a:solidFill>
              <a:srgbClr val="69FFFF"/>
            </a:solidFill>
          </a:ln>
          <a:effectLst>
            <a:outerShdw blurRad="88900" algn="ctr" rotWithShape="0">
              <a:srgbClr val="01FFFF"/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-9408" y="5876726"/>
            <a:ext cx="457200" cy="395"/>
          </a:xfrm>
          <a:prstGeom prst="line">
            <a:avLst/>
          </a:prstGeom>
          <a:ln w="38100" cap="rnd">
            <a:solidFill>
              <a:srgbClr val="69FFFF"/>
            </a:solidFill>
          </a:ln>
          <a:effectLst>
            <a:outerShdw blurRad="88900" algn="ctr" rotWithShape="0">
              <a:srgbClr val="01FFFF"/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-44968" y="5826621"/>
            <a:ext cx="91440" cy="91440"/>
          </a:xfrm>
          <a:prstGeom prst="ellipse">
            <a:avLst/>
          </a:prstGeom>
          <a:solidFill>
            <a:srgbClr val="69FFFF"/>
          </a:solidFill>
          <a:ln w="38100" cap="rnd">
            <a:solidFill>
              <a:srgbClr val="69FFFF"/>
            </a:solidFill>
          </a:ln>
          <a:effectLst>
            <a:outerShdw blurRad="88900" algn="ctr" rotWithShape="0">
              <a:srgbClr val="01FFFF"/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Τίτλος 2"/>
          <p:cNvSpPr txBox="1">
            <a:spLocks/>
          </p:cNvSpPr>
          <p:nvPr/>
        </p:nvSpPr>
        <p:spPr>
          <a:xfrm>
            <a:off x="-7620" y="76047"/>
            <a:ext cx="8610237" cy="9766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 smtClean="0">
                <a:latin typeface="Anita  Semi-square" panose="02000000000000080000" pitchFamily="2" charset="0"/>
              </a:rPr>
              <a:t>Impact to the society</a:t>
            </a:r>
            <a:endParaRPr lang="el-GR" sz="4400" b="1" dirty="0">
              <a:latin typeface="Anita  Semi-square" panose="02000000000000080000" pitchFamily="2" charset="0"/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352" y="92305"/>
            <a:ext cx="1280271" cy="1133954"/>
          </a:xfrm>
          <a:prstGeom prst="rect">
            <a:avLst/>
          </a:prstGeom>
        </p:spPr>
      </p:pic>
      <p:graphicFrame>
        <p:nvGraphicFramePr>
          <p:cNvPr id="12" name="Διάγραμμα 11"/>
          <p:cNvGraphicFramePr/>
          <p:nvPr>
            <p:extLst>
              <p:ext uri="{D42A27DB-BD31-4B8C-83A1-F6EECF244321}">
                <p14:modId xmlns:p14="http://schemas.microsoft.com/office/powerpoint/2010/main" val="2801720320"/>
              </p:ext>
            </p:extLst>
          </p:nvPr>
        </p:nvGraphicFramePr>
        <p:xfrm>
          <a:off x="435185" y="1149511"/>
          <a:ext cx="8316416" cy="4580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879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0556 0.00162 L 0.11319 -0.0162 L 0.12431 0.00602 L 0.13108 0.00301 L 0.14288 0.0875 L 0.15885 -0.07407 L 0.17188 0.02662 L 0.18542 0.00162 L 0.31319 0.00162 L 0.31875 -0.02662 L 0.33542 -0.00301 L 0.35208 -0.15116 L 0.37431 0.14236 L 0.38889 -0.00741 L 0.40556 0.02222 L 0.42101 -0.04444 L 0.43542 -0.00301 L 0.44861 -0.00301 L 1.0033 -0.00579 " pathEditMode="relative" rAng="0" ptsTypes="AAAAAAAAAAAAAAAAAAAA">
                                      <p:cBhvr>
                                        <p:cTn id="6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56" y="-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A3B7EDD4-F0EA-46CA-A1F0-2D7C77E6E0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>
                                            <p:graphicEl>
                                              <a:dgm id="{A3B7EDD4-F0EA-46CA-A1F0-2D7C77E6E0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C76936A4-8633-4835-83E3-C4897F09D6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graphicEl>
                                              <a:dgm id="{C76936A4-8633-4835-83E3-C4897F09D6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EA092300-F6AF-487A-ADCA-749764C7F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graphicEl>
                                              <a:dgm id="{EA092300-F6AF-487A-ADCA-749764C7FE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77126103-9276-4F59-BEBC-881D42CC7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>
                                            <p:graphicEl>
                                              <a:dgm id="{77126103-9276-4F59-BEBC-881D42CC76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9F9804CC-6A75-47DB-86A8-167224B7EE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>
                                            <p:graphicEl>
                                              <a:dgm id="{9F9804CC-6A75-47DB-86A8-167224B7EE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12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A2"/>
            </a:gs>
            <a:gs pos="100000">
              <a:srgbClr val="001236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1"/>
          <p:cNvSpPr txBox="1">
            <a:spLocks/>
          </p:cNvSpPr>
          <p:nvPr/>
        </p:nvSpPr>
        <p:spPr>
          <a:xfrm>
            <a:off x="-1" y="87827"/>
            <a:ext cx="7859035" cy="149902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Target market</a:t>
            </a:r>
            <a:r>
              <a:rPr lang="el-GR" sz="4000" b="1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:</a:t>
            </a:r>
            <a:r>
              <a:rPr lang="en-US" sz="4000" b="1" dirty="0" smtClean="0">
                <a:solidFill>
                  <a:schemeClr val="bg1"/>
                </a:solidFill>
                <a:latin typeface="Anita  Semi-square" panose="02000000000000080000" pitchFamily="2" charset="0"/>
              </a:rPr>
              <a:t> customer base &amp; competitors </a:t>
            </a:r>
            <a:endParaRPr lang="el-GR" sz="4000" b="1" dirty="0">
              <a:solidFill>
                <a:schemeClr val="bg1"/>
              </a:solidFill>
              <a:latin typeface="Anita  Semi-square" panose="02000000000000080000" pitchFamily="2" charset="0"/>
            </a:endParaRPr>
          </a:p>
        </p:txBody>
      </p:sp>
      <p:graphicFrame>
        <p:nvGraphicFramePr>
          <p:cNvPr id="3" name="Διάγραμμα 2"/>
          <p:cNvGraphicFramePr/>
          <p:nvPr>
            <p:extLst>
              <p:ext uri="{D42A27DB-BD31-4B8C-83A1-F6EECF244321}">
                <p14:modId xmlns:p14="http://schemas.microsoft.com/office/powerpoint/2010/main" val="3175869019"/>
              </p:ext>
            </p:extLst>
          </p:nvPr>
        </p:nvGraphicFramePr>
        <p:xfrm>
          <a:off x="-1" y="1412776"/>
          <a:ext cx="9139305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Εικόνα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59034" y="11089"/>
            <a:ext cx="1280271" cy="113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4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3CC264-0B92-4E25-9F0F-74A7D6FF7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DC3CC264-0B92-4E25-9F0F-74A7D6FF72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5057510-AD80-437C-A501-0D29B145B6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E5057510-AD80-437C-A501-0D29B145B6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SH_radial_light_gre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H_radial_light_gre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1997</TotalTime>
  <Words>325</Words>
  <Application>Microsoft Office PowerPoint</Application>
  <PresentationFormat>Προβολή στην οθόνη (4:3)</PresentationFormat>
  <Paragraphs>60</Paragraphs>
  <Slides>12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12</vt:i4>
      </vt:variant>
    </vt:vector>
  </HeadingPairs>
  <TitlesOfParts>
    <vt:vector size="15" baseType="lpstr">
      <vt:lpstr>SH_radial_light_grey</vt:lpstr>
      <vt:lpstr>1_Office Theme</vt:lpstr>
      <vt:lpstr>1_SH_radial_light_grey</vt:lpstr>
      <vt:lpstr>THE WIRELESS STETHOSCOPE</vt:lpstr>
      <vt:lpstr>About us</vt:lpstr>
      <vt:lpstr>Our mission, our vision</vt:lpstr>
      <vt:lpstr>Our mission, our vision</vt:lpstr>
      <vt:lpstr>Παρουσίαση του PowerPoint</vt:lpstr>
      <vt:lpstr>Description and innovative characteristics </vt:lpstr>
      <vt:lpstr>Description and innovative characteristics </vt:lpstr>
      <vt:lpstr>Παρουσίαση του PowerPoint</vt:lpstr>
      <vt:lpstr>Παρουσίαση του PowerPoint</vt:lpstr>
      <vt:lpstr>Our contacts</vt:lpstr>
      <vt:lpstr>Παρουσίαση του PowerPoint</vt:lpstr>
      <vt:lpstr>Thank you for your patience!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 XXX d.o.o. proizvodnja i prodaja ???</dc:title>
  <dc:creator>Dubravka Liebl</dc:creator>
  <cp:lastModifiedBy>user</cp:lastModifiedBy>
  <cp:revision>133</cp:revision>
  <dcterms:created xsi:type="dcterms:W3CDTF">2015-04-14T13:52:20Z</dcterms:created>
  <dcterms:modified xsi:type="dcterms:W3CDTF">2019-02-24T08:03:18Z</dcterms:modified>
</cp:coreProperties>
</file>