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FFFFFF"/>
                </a:solidFill>
                <a:latin typeface="Century Gothic"/>
              </a:rPr>
              <a:t>Fai clic per spostare la diapositiva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B410FAB-9BC8-435A-AF03-0BC694B40FDD}" type="slidenum">
              <a:rPr lang="it-IT" sz="1400" b="0" strike="noStrike" spc="-1">
                <a:latin typeface="Times New Roman"/>
              </a:rPr>
              <a:t>‹#›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9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F52B155-AB0F-49A7-9DF2-F3D154C63AF8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59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2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01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834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44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94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38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73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178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15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3520" y="533520"/>
            <a:ext cx="6154200" cy="312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8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17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32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28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4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04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936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5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6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EBE4E38E-E5BF-499E-971B-85F4C4418DF2}" type="datetime">
              <a:rPr lang="it-IT" sz="1000" b="0" strike="noStrike" spc="-1" smtClean="0">
                <a:solidFill>
                  <a:srgbClr val="571701"/>
                </a:solidFill>
                <a:latin typeface="Century Gothic"/>
              </a:rPr>
              <a:t>16/12/2019</a:t>
            </a:fld>
            <a:endParaRPr lang="it-IT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AB1C496A-FF0B-4425-9037-78926DAB48BF}" type="slidenum">
              <a:rPr lang="it-IT" sz="2800" b="0" strike="noStrike" spc="-1" smtClean="0">
                <a:solidFill>
                  <a:srgbClr val="571701"/>
                </a:solidFill>
                <a:latin typeface="Century Gothic"/>
              </a:rPr>
              <a:t>‹#›</a:t>
            </a:fld>
            <a:endParaRPr lang="it-IT" sz="2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80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7640" y="11664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333333"/>
                </a:solidFill>
                <a:latin typeface="Century Gothic"/>
              </a:rPr>
              <a:t>ECONOMIC CRISIS MIGHT BRING BACK A TOTALITARIAN REGIME</a:t>
            </a:r>
            <a:r>
              <a:rPr lang="it-IT" sz="1800" b="1" strike="noStrike" spc="-1">
                <a:solidFill>
                  <a:srgbClr val="AD2E03"/>
                </a:solidFill>
                <a:latin typeface="Century Gothic"/>
              </a:rPr>
              <a:t>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33280" y="444600"/>
            <a:ext cx="19440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The main cause of the Italian economic crisis is the public debt.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6264000" y="1462680"/>
            <a:ext cx="230400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The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economic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crisis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gets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the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population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to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carry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out </a:t>
            </a:r>
            <a:r>
              <a:rPr lang="it-IT" sz="1800" b="0" strike="noStrike" spc="-1" dirty="0" err="1">
                <a:solidFill>
                  <a:srgbClr val="DDDDDD"/>
                </a:solidFill>
                <a:latin typeface="Century Gothic"/>
              </a:rPr>
              <a:t>protests</a:t>
            </a:r>
            <a:r>
              <a:rPr lang="it-IT" sz="1800" b="0" strike="noStrike" spc="-1" dirty="0">
                <a:solidFill>
                  <a:srgbClr val="DDDDDD"/>
                </a:solidFill>
                <a:latin typeface="Century Gothic"/>
              </a:rPr>
              <a:t> </a:t>
            </a:r>
            <a:r>
              <a:rPr lang="it-IT" spc="-1" dirty="0" err="1">
                <a:solidFill>
                  <a:srgbClr val="DDDDDD"/>
                </a:solidFill>
              </a:rPr>
              <a:t>against</a:t>
            </a:r>
            <a:r>
              <a:rPr lang="it-IT" spc="-1" dirty="0">
                <a:solidFill>
                  <a:srgbClr val="DDDDDD"/>
                </a:solidFill>
              </a:rPr>
              <a:t> </a:t>
            </a:r>
            <a:r>
              <a:rPr lang="it-IT" spc="-1" dirty="0" err="1">
                <a:solidFill>
                  <a:srgbClr val="DDDDDD"/>
                </a:solidFill>
              </a:rPr>
              <a:t>politicians</a:t>
            </a:r>
            <a:r>
              <a:rPr lang="it-IT" spc="-1" dirty="0">
                <a:solidFill>
                  <a:srgbClr val="DDDDDD"/>
                </a:solidFill>
              </a:rPr>
              <a:t> and the </a:t>
            </a:r>
            <a:r>
              <a:rPr lang="it-IT" spc="-1" dirty="0" err="1">
                <a:solidFill>
                  <a:srgbClr val="DDDDDD"/>
                </a:solidFill>
              </a:rPr>
              <a:t>European</a:t>
            </a:r>
            <a:r>
              <a:rPr lang="it-IT" spc="-1" dirty="0">
                <a:solidFill>
                  <a:srgbClr val="DDDDDD"/>
                </a:solidFill>
              </a:rPr>
              <a:t> </a:t>
            </a:r>
            <a:r>
              <a:rPr lang="it-IT" spc="-1" dirty="0" err="1">
                <a:solidFill>
                  <a:srgbClr val="DDDDDD"/>
                </a:solidFill>
              </a:rPr>
              <a:t>Commission</a:t>
            </a:r>
            <a:endParaRPr lang="it-IT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FFFFFF"/>
                </a:solidFill>
                <a:latin typeface="Century Gothic"/>
              </a:rPr>
              <a:t>  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4766040" y="465480"/>
            <a:ext cx="43059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The increment of taxes is causing discontent and disappointment towards politicians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-100080" y="2010240"/>
            <a:ext cx="38160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The unemployment and the lack of attention towards some areas of the country triggers crime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4" name="CustomShape 6"/>
          <p:cNvSpPr/>
          <p:nvPr/>
        </p:nvSpPr>
        <p:spPr>
          <a:xfrm>
            <a:off x="2385000" y="3936960"/>
            <a:ext cx="28432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The loss of trust towards the government is causing abstentionism 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5" name="CustomShape 7"/>
          <p:cNvSpPr/>
          <p:nvPr/>
        </p:nvSpPr>
        <p:spPr>
          <a:xfrm>
            <a:off x="0" y="4974120"/>
            <a:ext cx="912600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All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these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phenomena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generate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weakness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in the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population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and the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government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which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calls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for a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need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for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someone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who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 can take the </a:t>
            </a:r>
            <a:r>
              <a:rPr lang="it-IT" sz="1800" b="0" strike="noStrike" spc="-1" dirty="0" smtClean="0">
                <a:solidFill>
                  <a:srgbClr val="FFFFFF"/>
                </a:solidFill>
                <a:latin typeface="Century Gothic"/>
              </a:rPr>
              <a:t>Country </a:t>
            </a:r>
            <a:r>
              <a:rPr lang="it-IT" sz="1800" b="0" strike="noStrike" spc="-1" dirty="0">
                <a:solidFill>
                  <a:srgbClr val="FFFFFF"/>
                </a:solidFill>
                <a:latin typeface="Century Gothic"/>
              </a:rPr>
              <a:t>out of the </a:t>
            </a:r>
            <a:r>
              <a:rPr lang="it-IT" sz="1800" b="0" strike="noStrike" spc="-1" dirty="0" err="1">
                <a:solidFill>
                  <a:srgbClr val="FFFFFF"/>
                </a:solidFill>
                <a:latin typeface="Century Gothic"/>
              </a:rPr>
              <a:t>crisis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6" name="CustomShape 8"/>
          <p:cNvSpPr/>
          <p:nvPr/>
        </p:nvSpPr>
        <p:spPr>
          <a:xfrm>
            <a:off x="1168920" y="5734440"/>
            <a:ext cx="67683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entury Gothic"/>
              </a:rPr>
              <a:t>As a result, the opportunity for a single man or a single party to gain all the power is easier and easier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7" name="Immagine 10"/>
          <p:cNvPicPr/>
          <p:nvPr/>
        </p:nvPicPr>
        <p:blipFill>
          <a:blip r:embed="rId3"/>
          <a:stretch/>
        </p:blipFill>
        <p:spPr>
          <a:xfrm>
            <a:off x="3715920" y="2490522"/>
            <a:ext cx="2384629" cy="1322598"/>
          </a:xfrm>
          <a:prstGeom prst="rect">
            <a:avLst/>
          </a:prstGeom>
          <a:ln>
            <a:noFill/>
          </a:ln>
        </p:spPr>
      </p:pic>
      <p:pic>
        <p:nvPicPr>
          <p:cNvPr id="68" name="Immagine 11"/>
          <p:cNvPicPr/>
          <p:nvPr/>
        </p:nvPicPr>
        <p:blipFill>
          <a:blip r:embed="rId4"/>
          <a:stretch/>
        </p:blipFill>
        <p:spPr>
          <a:xfrm>
            <a:off x="2577960" y="489240"/>
            <a:ext cx="2098800" cy="1468800"/>
          </a:xfrm>
          <a:prstGeom prst="rect">
            <a:avLst/>
          </a:prstGeom>
          <a:ln>
            <a:noFill/>
          </a:ln>
        </p:spPr>
      </p:pic>
      <p:pic>
        <p:nvPicPr>
          <p:cNvPr id="69" name="Immagine 12"/>
          <p:cNvPicPr/>
          <p:nvPr/>
        </p:nvPicPr>
        <p:blipFill>
          <a:blip r:embed="rId5"/>
          <a:stretch/>
        </p:blipFill>
        <p:spPr>
          <a:xfrm>
            <a:off x="74520" y="2973600"/>
            <a:ext cx="2243520" cy="1486080"/>
          </a:xfrm>
          <a:prstGeom prst="rect">
            <a:avLst/>
          </a:prstGeom>
          <a:ln>
            <a:noFill/>
          </a:ln>
        </p:spPr>
      </p:pic>
      <p:sp>
        <p:nvSpPr>
          <p:cNvPr id="70" name="TextShape 9"/>
          <p:cNvSpPr txBox="1"/>
          <p:nvPr/>
        </p:nvSpPr>
        <p:spPr>
          <a:xfrm>
            <a:off x="7272000" y="3493800"/>
            <a:ext cx="19260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</TotalTime>
  <Words>126</Words>
  <Application>Microsoft Office PowerPoint</Application>
  <PresentationFormat>Προβολή στην οθόνη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DejaVu Sans</vt:lpstr>
      <vt:lpstr>Times New Roman</vt:lpstr>
      <vt:lpstr>Wingdings 3</vt:lpstr>
      <vt:lpstr>Sezione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alunni</dc:creator>
  <dc:description/>
  <cp:lastModifiedBy>user</cp:lastModifiedBy>
  <cp:revision>13</cp:revision>
  <dcterms:created xsi:type="dcterms:W3CDTF">2019-11-13T09:35:08Z</dcterms:created>
  <dcterms:modified xsi:type="dcterms:W3CDTF">2019-12-16T13:43:40Z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  <property fmtid="{D5CDD505-2E9C-101B-9397-08002B2CF9AE}" pid="12" name="_TemplateID">
    <vt:lpwstr>TC019813839991</vt:lpwstr>
  </property>
</Properties>
</file>