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3319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hhh.jpg" descr="hh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720" y="2095493"/>
            <a:ext cx="3361501" cy="201017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populism"/>
          <p:cNvSpPr txBox="1">
            <a:spLocks noGrp="1"/>
          </p:cNvSpPr>
          <p:nvPr>
            <p:ph type="ctrTitle"/>
          </p:nvPr>
        </p:nvSpPr>
        <p:spPr>
          <a:xfrm>
            <a:off x="3606800" y="698500"/>
            <a:ext cx="5528668" cy="1030238"/>
          </a:xfrm>
          <a:prstGeom prst="rect">
            <a:avLst/>
          </a:prstGeom>
        </p:spPr>
        <p:txBody>
          <a:bodyPr/>
          <a:lstStyle>
            <a:lvl1pPr defTabSz="379729">
              <a:defRPr sz="4680"/>
            </a:lvl1pPr>
          </a:lstStyle>
          <a:p>
            <a:r>
              <a:t>The populism </a:t>
            </a:r>
          </a:p>
        </p:txBody>
      </p:sp>
      <p:sp>
        <p:nvSpPr>
          <p:cNvPr id="121" name="The populism was born in Russia in 1800, in opposition to statist bureaucratism and western industrialization"/>
          <p:cNvSpPr txBox="1">
            <a:spLocks noGrp="1"/>
          </p:cNvSpPr>
          <p:nvPr>
            <p:ph type="subTitle" sz="quarter" idx="1"/>
          </p:nvPr>
        </p:nvSpPr>
        <p:spPr>
          <a:xfrm>
            <a:off x="1464419" y="1676400"/>
            <a:ext cx="10075962" cy="382588"/>
          </a:xfrm>
          <a:prstGeom prst="rect">
            <a:avLst/>
          </a:prstGeom>
        </p:spPr>
        <p:txBody>
          <a:bodyPr/>
          <a:lstStyle>
            <a:lvl1pPr defTabSz="233679">
              <a:defRPr sz="1640">
                <a:solidFill>
                  <a:srgbClr val="0310F5"/>
                </a:solidFill>
              </a:defRPr>
            </a:lvl1pPr>
          </a:lstStyle>
          <a:p>
            <a:r>
              <a:t>The populism was born in Russia in 1800, in opposition to statist bureaucratism and western industrialization</a:t>
            </a:r>
          </a:p>
        </p:txBody>
      </p:sp>
      <p:sp>
        <p:nvSpPr>
          <p:cNvPr id="122" name="The regimes such as the fascist, nazi and bolshevik are an example of populism"/>
          <p:cNvSpPr txBox="1"/>
          <p:nvPr/>
        </p:nvSpPr>
        <p:spPr>
          <a:xfrm>
            <a:off x="5047468" y="2400300"/>
            <a:ext cx="5269186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The regimes such as the fascist, nazi and bolshevik are an example of populism</a:t>
            </a:r>
          </a:p>
        </p:txBody>
      </p:sp>
      <p:pic>
        <p:nvPicPr>
          <p:cNvPr id="12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8814" y="4492324"/>
            <a:ext cx="3151877" cy="18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hey were able to exploit the emotions and interests of millions of men and women, changing and deceiving them…"/>
          <p:cNvSpPr txBox="1"/>
          <p:nvPr/>
        </p:nvSpPr>
        <p:spPr>
          <a:xfrm>
            <a:off x="655885" y="4872476"/>
            <a:ext cx="552866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CFF00"/>
                </a:solidFill>
              </a:defRPr>
            </a:lvl1pPr>
          </a:lstStyle>
          <a:p>
            <a:r>
              <a:t>They were able to exploit the emotions and interests of millions of men and women, changing and deceiving them…</a:t>
            </a:r>
          </a:p>
        </p:txBody>
      </p:sp>
      <p:sp>
        <p:nvSpPr>
          <p:cNvPr id="125" name="Causes"/>
          <p:cNvSpPr txBox="1"/>
          <p:nvPr/>
        </p:nvSpPr>
        <p:spPr>
          <a:xfrm>
            <a:off x="3473288" y="6413500"/>
            <a:ext cx="173169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Causes </a:t>
            </a:r>
          </a:p>
        </p:txBody>
      </p:sp>
      <p:sp>
        <p:nvSpPr>
          <p:cNvPr id="126" name="Linea"/>
          <p:cNvSpPr/>
          <p:nvPr/>
        </p:nvSpPr>
        <p:spPr>
          <a:xfrm>
            <a:off x="6057900" y="5791200"/>
            <a:ext cx="2855715" cy="1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27" name="Stressed , angry , frustrated and paranoid citizens"/>
          <p:cNvSpPr txBox="1"/>
          <p:nvPr/>
        </p:nvSpPr>
        <p:spPr>
          <a:xfrm>
            <a:off x="961200" y="7010881"/>
            <a:ext cx="858466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Stressed , angry , frustrated and paranoid citizens</a:t>
            </a:r>
          </a:p>
        </p:txBody>
      </p:sp>
      <p:sp>
        <p:nvSpPr>
          <p:cNvPr id="128" name="How do you react to populism?"/>
          <p:cNvSpPr txBox="1"/>
          <p:nvPr/>
        </p:nvSpPr>
        <p:spPr>
          <a:xfrm>
            <a:off x="2982155" y="7937500"/>
            <a:ext cx="640548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622"/>
                </a:solidFill>
              </a:defRPr>
            </a:lvl1pPr>
          </a:lstStyle>
          <a:p>
            <a:r>
              <a:t>How do you react to populism?</a:t>
            </a:r>
          </a:p>
        </p:txBody>
      </p:sp>
      <p:pic>
        <p:nvPicPr>
          <p:cNvPr id="129" name="images.jpeg" descr="image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93126" y="7010881"/>
            <a:ext cx="2516186" cy="1705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Προσαρμογή</PresentationFormat>
  <Paragraphs>7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Helvetica Neue</vt:lpstr>
      <vt:lpstr>Papyrus</vt:lpstr>
      <vt:lpstr>Parchment</vt:lpstr>
      <vt:lpstr>The populism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populism </dc:title>
  <dc:creator>user</dc:creator>
  <cp:lastModifiedBy>user</cp:lastModifiedBy>
  <cp:revision>1</cp:revision>
  <dcterms:modified xsi:type="dcterms:W3CDTF">2019-12-16T13:45:05Z</dcterms:modified>
</cp:coreProperties>
</file>