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ttangolo 40">
            <a:extLst>
              <a:ext uri="{FF2B5EF4-FFF2-40B4-BE49-F238E27FC236}">
                <a16:creationId xmlns:a16="http://schemas.microsoft.com/office/drawing/2014/main" xmlns="" id="{5BFFB6C8-E8E6-4538-AC66-70313A643083}"/>
              </a:ext>
            </a:extLst>
          </p:cNvPr>
          <p:cNvSpPr/>
          <p:nvPr/>
        </p:nvSpPr>
        <p:spPr>
          <a:xfrm>
            <a:off x="8182800" y="3402628"/>
            <a:ext cx="3887279" cy="1384995"/>
          </a:xfrm>
          <a:prstGeom prst="rect">
            <a:avLst/>
          </a:prstGeom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 useBgFill="1">
        <p:nvSpPr>
          <p:cNvPr id="40" name="Rettangolo 39">
            <a:extLst>
              <a:ext uri="{FF2B5EF4-FFF2-40B4-BE49-F238E27FC236}">
                <a16:creationId xmlns:a16="http://schemas.microsoft.com/office/drawing/2014/main" xmlns="" id="{DB3EC763-AE01-47EE-A4A5-FE50A59B5D22}"/>
              </a:ext>
            </a:extLst>
          </p:cNvPr>
          <p:cNvSpPr/>
          <p:nvPr/>
        </p:nvSpPr>
        <p:spPr>
          <a:xfrm>
            <a:off x="4187692" y="3411771"/>
            <a:ext cx="3876678" cy="2055734"/>
          </a:xfrm>
          <a:prstGeom prst="rect">
            <a:avLst/>
          </a:prstGeom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 useBgFill="1">
        <p:nvSpPr>
          <p:cNvPr id="39" name="Rettangolo 38">
            <a:extLst>
              <a:ext uri="{FF2B5EF4-FFF2-40B4-BE49-F238E27FC236}">
                <a16:creationId xmlns:a16="http://schemas.microsoft.com/office/drawing/2014/main" xmlns="" id="{880754E4-5D7F-4278-9E72-547B0C084F7F}"/>
              </a:ext>
            </a:extLst>
          </p:cNvPr>
          <p:cNvSpPr/>
          <p:nvPr/>
        </p:nvSpPr>
        <p:spPr>
          <a:xfrm>
            <a:off x="380976" y="2337737"/>
            <a:ext cx="3274688" cy="2031325"/>
          </a:xfrm>
          <a:prstGeom prst="rect">
            <a:avLst/>
          </a:prstGeom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 useBgFill="1">
        <p:nvSpPr>
          <p:cNvPr id="38" name="Ovale 37">
            <a:extLst>
              <a:ext uri="{FF2B5EF4-FFF2-40B4-BE49-F238E27FC236}">
                <a16:creationId xmlns:a16="http://schemas.microsoft.com/office/drawing/2014/main" xmlns="" id="{FB08E316-8AB7-40B4-A662-1BC55142BEC2}"/>
              </a:ext>
            </a:extLst>
          </p:cNvPr>
          <p:cNvSpPr/>
          <p:nvPr/>
        </p:nvSpPr>
        <p:spPr>
          <a:xfrm>
            <a:off x="4061375" y="2666113"/>
            <a:ext cx="4121426" cy="317955"/>
          </a:xfrm>
          <a:prstGeom prst="ellipse">
            <a:avLst/>
          </a:prstGeom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BA97EEED-B73E-4889-B368-FF4E39AFB68C}"/>
              </a:ext>
            </a:extLst>
          </p:cNvPr>
          <p:cNvSpPr txBox="1"/>
          <p:nvPr/>
        </p:nvSpPr>
        <p:spPr>
          <a:xfrm>
            <a:off x="1" y="0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IMMIGRATION: A CAUSE FOR THE RETURN OF TOTALITARISM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93DDB82D-BDDD-4E9C-AC2D-3BC4FDEF44BA}"/>
              </a:ext>
            </a:extLst>
          </p:cNvPr>
          <p:cNvSpPr txBox="1"/>
          <p:nvPr/>
        </p:nvSpPr>
        <p:spPr>
          <a:xfrm>
            <a:off x="622850" y="609289"/>
            <a:ext cx="38828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ITALY IT’S THE COUNTRY MORE AFFECTED BY IMMIGRATION BECAUSE OF ITS POSITION. IT WORKS LIKE A PORT FOR THE WHOLE EUROPE. 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FD09B705-E09E-4FFB-B2A8-7CF737F80CD1}"/>
              </a:ext>
            </a:extLst>
          </p:cNvPr>
          <p:cNvSpPr txBox="1"/>
          <p:nvPr/>
        </p:nvSpPr>
        <p:spPr>
          <a:xfrm>
            <a:off x="7147994" y="609289"/>
            <a:ext cx="4058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THIS DISCOMFORT CAUSES A LOT OF CONFLICTS AND FEAR</a:t>
            </a:r>
            <a:r>
              <a:rPr lang="en-US" dirty="0"/>
              <a:t>.</a:t>
            </a:r>
            <a:endParaRPr lang="it-IT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97121BF2-89A6-4B21-85D5-EC00049D8496}"/>
              </a:ext>
            </a:extLst>
          </p:cNvPr>
          <p:cNvSpPr txBox="1"/>
          <p:nvPr/>
        </p:nvSpPr>
        <p:spPr>
          <a:xfrm>
            <a:off x="3014865" y="1388824"/>
            <a:ext cx="6162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POLITICIANS SPECULATE ON THE TOPIC TO GAIN CONSENTS AND MASS MEDIA SPREAD FAKE NEWS TO GENERATE PANIC AND VIEWS.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40E19AB4-5F7F-4852-AF61-D80B2AFD14E0}"/>
              </a:ext>
            </a:extLst>
          </p:cNvPr>
          <p:cNvSpPr txBox="1"/>
          <p:nvPr/>
        </p:nvSpPr>
        <p:spPr>
          <a:xfrm>
            <a:off x="-4" y="2668696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THIS PROCEEDINGS ARE THE CAUSES OF</a:t>
            </a:r>
          </a:p>
        </p:txBody>
      </p:sp>
      <p:sp>
        <p:nvSpPr>
          <p:cNvPr id="28" name="Freccia in giù 27">
            <a:extLst>
              <a:ext uri="{FF2B5EF4-FFF2-40B4-BE49-F238E27FC236}">
                <a16:creationId xmlns:a16="http://schemas.microsoft.com/office/drawing/2014/main" xmlns="" id="{3EA9E4B0-11DA-4441-AE70-66A1AB40E3B2}"/>
              </a:ext>
            </a:extLst>
          </p:cNvPr>
          <p:cNvSpPr/>
          <p:nvPr/>
        </p:nvSpPr>
        <p:spPr>
          <a:xfrm rot="7324850">
            <a:off x="3812963" y="2506872"/>
            <a:ext cx="120098" cy="369332"/>
          </a:xfrm>
          <a:prstGeom prst="downArrow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xmlns="" id="{3B51588B-ADCD-48A7-AAE1-43C82CB64DA4}"/>
              </a:ext>
            </a:extLst>
          </p:cNvPr>
          <p:cNvSpPr txBox="1"/>
          <p:nvPr/>
        </p:nvSpPr>
        <p:spPr>
          <a:xfrm>
            <a:off x="380976" y="2337738"/>
            <a:ext cx="32746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RACISM</a:t>
            </a:r>
          </a:p>
          <a:p>
            <a:pPr algn="ctr"/>
            <a:r>
              <a:rPr lang="it-IT" sz="1400" dirty="0"/>
              <a:t>PEOPLE ARE AFRAID BY WHO CAME FROM ANOTHER COUNTRY BECAUSE THEY THINK THAT THEY COME TO ITALY JUST TO STEAL THEIR JOBS OR TO MAKE VIOLENCE.</a:t>
            </a:r>
          </a:p>
          <a:p>
            <a:pPr algn="ctr"/>
            <a:r>
              <a:rPr lang="it-IT" sz="1400" dirty="0"/>
              <a:t>THEY NEED SOMEONE WHO SAYS TO THEM THAT HE WILL STOP THE FLOW OF IMMIGRANTS TO ITALY.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xmlns="" id="{B4A547A1-8EF4-44C1-98A4-B73D43331C94}"/>
              </a:ext>
            </a:extLst>
          </p:cNvPr>
          <p:cNvSpPr txBox="1"/>
          <p:nvPr/>
        </p:nvSpPr>
        <p:spPr>
          <a:xfrm>
            <a:off x="4187692" y="3436179"/>
            <a:ext cx="38766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FEAR OF TERRORISM</a:t>
            </a:r>
          </a:p>
          <a:p>
            <a:pPr algn="ctr"/>
            <a:r>
              <a:rPr lang="it-IT" sz="1400" dirty="0"/>
              <a:t>THE RECENTS ATTACK OF TERRORISM AROUND THE EUROPE BROKE OUT OF THE POSSIBILITITY THAT TERRORISTS CAN COME TO ITALY THROUGH THE IMMIGRATION FLOW.</a:t>
            </a:r>
          </a:p>
          <a:p>
            <a:pPr algn="ctr"/>
            <a:r>
              <a:rPr lang="it-IT" sz="1400" dirty="0"/>
              <a:t>ALSO IN THIS CASE THE POPULATION NEED SOMEONE WHO MAKE THEM BELIEVE THAT HE CUT OFF EVERY IMMIGRANT EVEN IF HIS INTENTIONS ARE UNKNOWN.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xmlns="" id="{30C2EF2E-CD2A-4543-B82C-12C2DB924550}"/>
              </a:ext>
            </a:extLst>
          </p:cNvPr>
          <p:cNvSpPr txBox="1"/>
          <p:nvPr/>
        </p:nvSpPr>
        <p:spPr>
          <a:xfrm>
            <a:off x="8064370" y="3402628"/>
            <a:ext cx="41576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ECONOMIC FACTOR</a:t>
            </a:r>
          </a:p>
          <a:p>
            <a:pPr algn="ctr"/>
            <a:r>
              <a:rPr lang="it-IT" sz="1400" dirty="0"/>
              <a:t>THE AMOUNT OF IMMIGRANTS THAT ARRIVES TO ITALY IS UNMANAGEABLE.</a:t>
            </a:r>
          </a:p>
          <a:p>
            <a:pPr algn="ctr"/>
            <a:r>
              <a:rPr lang="it-IT" sz="1400" dirty="0"/>
              <a:t>POPULATION IS CONVINCED THAT THEY ARE IN BETTER CONDITIONS THEN THEM SO ONCE AGAIN THEY NEED SOMEONE AGAINST IMMIGRATION.</a:t>
            </a:r>
          </a:p>
        </p:txBody>
      </p:sp>
      <p:sp>
        <p:nvSpPr>
          <p:cNvPr id="36" name="Freccia in giù 35">
            <a:extLst>
              <a:ext uri="{FF2B5EF4-FFF2-40B4-BE49-F238E27FC236}">
                <a16:creationId xmlns:a16="http://schemas.microsoft.com/office/drawing/2014/main" xmlns="" id="{A752A852-3AAD-48E2-9176-DEA360816A2E}"/>
              </a:ext>
            </a:extLst>
          </p:cNvPr>
          <p:cNvSpPr/>
          <p:nvPr/>
        </p:nvSpPr>
        <p:spPr>
          <a:xfrm>
            <a:off x="10083153" y="2984069"/>
            <a:ext cx="120098" cy="369332"/>
          </a:xfrm>
          <a:prstGeom prst="downArrow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Freccia in giù 36">
            <a:extLst>
              <a:ext uri="{FF2B5EF4-FFF2-40B4-BE49-F238E27FC236}">
                <a16:creationId xmlns:a16="http://schemas.microsoft.com/office/drawing/2014/main" xmlns="" id="{80F21B37-BF68-42D1-98ED-815F8C927A28}"/>
              </a:ext>
            </a:extLst>
          </p:cNvPr>
          <p:cNvSpPr/>
          <p:nvPr/>
        </p:nvSpPr>
        <p:spPr>
          <a:xfrm>
            <a:off x="6035948" y="3010031"/>
            <a:ext cx="120098" cy="369332"/>
          </a:xfrm>
          <a:prstGeom prst="downArrow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Risultati immagini per immigrazione">
            <a:extLst>
              <a:ext uri="{FF2B5EF4-FFF2-40B4-BE49-F238E27FC236}">
                <a16:creationId xmlns:a16="http://schemas.microsoft.com/office/drawing/2014/main" xmlns="" id="{5B2C3D87-44FB-4D6A-8091-E58EF8E6F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738" y="592999"/>
            <a:ext cx="2781327" cy="79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isultati immagini per fake news">
            <a:extLst>
              <a:ext uri="{FF2B5EF4-FFF2-40B4-BE49-F238E27FC236}">
                <a16:creationId xmlns:a16="http://schemas.microsoft.com/office/drawing/2014/main" xmlns="" id="{601F8BAA-1D1F-44F7-971A-96FDD5A64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060" y="1939278"/>
            <a:ext cx="1064055" cy="59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isultati immagini per migranti nei centri di accoglienza">
            <a:extLst>
              <a:ext uri="{FF2B5EF4-FFF2-40B4-BE49-F238E27FC236}">
                <a16:creationId xmlns:a16="http://schemas.microsoft.com/office/drawing/2014/main" xmlns="" id="{E30BABE0-B910-466D-90DB-B3F3F27D6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3639" y="4836850"/>
            <a:ext cx="2779125" cy="92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isultati immagini per razzismo italia">
            <a:extLst>
              <a:ext uri="{FF2B5EF4-FFF2-40B4-BE49-F238E27FC236}">
                <a16:creationId xmlns:a16="http://schemas.microsoft.com/office/drawing/2014/main" xmlns="" id="{C7A35871-0019-4B95-BCB6-AB7EE7310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328" y="4369062"/>
            <a:ext cx="1856023" cy="1236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CasellaDiTesto 41">
            <a:extLst>
              <a:ext uri="{FF2B5EF4-FFF2-40B4-BE49-F238E27FC236}">
                <a16:creationId xmlns:a16="http://schemas.microsoft.com/office/drawing/2014/main" xmlns="" id="{105606BD-D210-4550-A2FB-EAA06021DD21}"/>
              </a:ext>
            </a:extLst>
          </p:cNvPr>
          <p:cNvSpPr txBox="1"/>
          <p:nvPr/>
        </p:nvSpPr>
        <p:spPr>
          <a:xfrm>
            <a:off x="-4" y="603504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ALL THIS PROBLEMS ARE CAUSED BY IGNORANCE.</a:t>
            </a:r>
          </a:p>
          <a:p>
            <a:pPr algn="ctr"/>
            <a:r>
              <a:rPr lang="it-IT" sz="1400"/>
              <a:t>WE HAVE TO FIGHT AGAINST IT TO PREVENT THE RETURN OF A TOTALITARIAN REGIME.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4055837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85</TotalTime>
  <Words>222</Words>
  <Application>Microsoft Office PowerPoint</Application>
  <PresentationFormat>Ευρεία οθόνη</PresentationFormat>
  <Paragraphs>16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Tw Cen MT</vt:lpstr>
      <vt:lpstr>Circuito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raul erasmus</dc:creator>
  <cp:lastModifiedBy>user</cp:lastModifiedBy>
  <cp:revision>10</cp:revision>
  <dcterms:created xsi:type="dcterms:W3CDTF">2019-11-12T17:11:44Z</dcterms:created>
  <dcterms:modified xsi:type="dcterms:W3CDTF">2019-12-16T13:45:45Z</dcterms:modified>
</cp:coreProperties>
</file>