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8dfed7a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58dfed7a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8dfed7a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8dfed7a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58dfed7a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58dfed7a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ae2467b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ae2467b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58dfed7a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58dfed7a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ae01f0f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ae01f0f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ae01f0f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ae01f0f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ae2467b4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ae2467b4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58dfed7a2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58dfed7a2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tantine_II_of_Gree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ssalonik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D15C1-F427-4BF0-A6F8-9EDB6143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566737"/>
            <a:ext cx="3009900" cy="4010025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bg2">
                    <a:lumMod val="75000"/>
                    <a:lumOff val="25000"/>
                  </a:schemeClr>
                </a:solidFill>
              </a:rPr>
              <a:t>Junta in Greece during 1967-1974</a:t>
            </a:r>
            <a:endParaRPr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bg2">
                    <a:lumMod val="75000"/>
                    <a:lumOff val="25000"/>
                  </a:schemeClr>
                </a:solidFill>
              </a:rPr>
              <a:t>And the main reasons behind it</a:t>
            </a:r>
            <a:endParaRPr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6000"/>
              <a:t>Thank you for your attention  </a:t>
            </a:r>
            <a:endParaRPr sz="600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3740075"/>
            <a:ext cx="85206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Sophia Kafira, Chrysoula Stavridou, Nikos Kefalidis, Thodoris Velisaridis, Anna Karakosta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main events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Greek military Junta started in 1967 and ended in the year 1974.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It is also known as Regime of the Colonels.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One of the most significant persons throughout the</a:t>
            </a:r>
            <a:endParaRPr sz="17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rgbClr val="FFFFFF"/>
                </a:solidFill>
              </a:rPr>
              <a:t> Greek Junta was George Papadopoulos.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500" y="1590050"/>
            <a:ext cx="244200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b="1">
                <a:solidFill>
                  <a:srgbClr val="FFFFFF"/>
                </a:solidFill>
              </a:rPr>
              <a:t>Why the government of America was in favour of </a:t>
            </a:r>
            <a:r>
              <a:rPr lang="en-US" sz="1800" b="1">
                <a:solidFill>
                  <a:srgbClr val="FFFFFF"/>
                </a:solidFill>
              </a:rPr>
              <a:t>J</a:t>
            </a:r>
            <a:r>
              <a:rPr lang="el" sz="1800" b="1">
                <a:solidFill>
                  <a:srgbClr val="FFFFFF"/>
                </a:solidFill>
              </a:rPr>
              <a:t>unta</a:t>
            </a:r>
            <a:endParaRPr sz="1800" b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431050"/>
            <a:ext cx="8520600" cy="31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fear that Greece would become a communist country - in the elections of 1958 EDA took the 2nd place.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issue of Cyprus.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Greece might have left the NATO. 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1A4A5B-8309-4CFF-8033-108DCC4D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0669">
            <a:off x="5072315" y="2155300"/>
            <a:ext cx="3380169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1179525"/>
            <a:ext cx="4599900" cy="3210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Prime Minister George Papandreou was forced to resign and the elections were postponed.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young and inexperienced King</a:t>
            </a:r>
            <a:r>
              <a:rPr lang="el" sz="1700">
                <a:solidFill>
                  <a:srgbClr val="FFFFFF"/>
                </a:solidFill>
                <a:uFill>
                  <a:noFill/>
                </a:uFill>
                <a:hlinkClick r:id="rId3"/>
              </a:rPr>
              <a:t> </a:t>
            </a:r>
            <a:r>
              <a:rPr lang="el" sz="1700">
                <a:solidFill>
                  <a:srgbClr val="FFFFFF"/>
                </a:solidFill>
              </a:rPr>
              <a:t>Constantine decided to form a government with ministers from G. Papandreou’s party , who were called apostates.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A period of political instability </a:t>
            </a:r>
            <a:r>
              <a:rPr lang="en-US" sz="1700">
                <a:solidFill>
                  <a:srgbClr val="FFFFFF"/>
                </a:solidFill>
              </a:rPr>
              <a:t>begun</a:t>
            </a:r>
            <a:r>
              <a:rPr lang="el" sz="1700">
                <a:solidFill>
                  <a:srgbClr val="FFFFFF"/>
                </a:solidFill>
              </a:rPr>
              <a:t>.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160" y="1728437"/>
            <a:ext cx="2893773" cy="21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99425" y="502750"/>
            <a:ext cx="79281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>
                <a:solidFill>
                  <a:srgbClr val="FFFFFF"/>
                </a:solidFill>
              </a:rPr>
              <a:t>The crisis of 1965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Political instability 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82500" y="821900"/>
            <a:ext cx="8520600" cy="33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government of Papandreou - July of 1965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government of Stefanopoulos - December of 1966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Postponed elections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Government service of Paraskevopoulos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Postponed elections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political deadend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Coup d'etat of 21</a:t>
            </a:r>
            <a:r>
              <a:rPr lang="en-US" sz="1700">
                <a:solidFill>
                  <a:srgbClr val="FFFFFF"/>
                </a:solidFill>
              </a:rPr>
              <a:t>st</a:t>
            </a:r>
            <a:r>
              <a:rPr lang="el" sz="1700">
                <a:solidFill>
                  <a:srgbClr val="FFFFFF"/>
                </a:solidFill>
              </a:rPr>
              <a:t> of April</a:t>
            </a:r>
            <a:endParaRPr sz="1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C012D3-8CCE-4A51-A1AD-0FF515896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2935">
            <a:off x="5050863" y="1943100"/>
            <a:ext cx="3740468" cy="272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FF"/>
                </a:solidFill>
              </a:rPr>
              <a:t>Role of the King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Tanks came to Athens (21</a:t>
            </a:r>
            <a:r>
              <a:rPr lang="en-US" sz="1700">
                <a:solidFill>
                  <a:srgbClr val="FFFFFF"/>
                </a:solidFill>
              </a:rPr>
              <a:t>st</a:t>
            </a:r>
            <a:r>
              <a:rPr lang="el" sz="1700">
                <a:solidFill>
                  <a:srgbClr val="FFFFFF"/>
                </a:solidFill>
              </a:rPr>
              <a:t> April).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King Constantine was asked to mobilize the state against the Coup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He was isolated that day.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He claimed he needed time to start the counter-coup.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Did he organize a counter-coup d’ etat indeed?He did nothing.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King later regreted his decision bitterly.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For many Greeks,he is associated to the coup d’etat.That certainly played an important role in the final decision of people to abolish monarchy, through the 1974 referendum.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4D408-0906-44CD-9085-295E727B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08" y="0"/>
            <a:ext cx="1940092" cy="147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FF"/>
                </a:solidFill>
              </a:rPr>
              <a:t>King's counter-coup d’ etat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Launched in December 13</a:t>
            </a:r>
            <a:r>
              <a:rPr lang="en-US" sz="1700">
                <a:solidFill>
                  <a:srgbClr val="FFFFFF"/>
                </a:solidFill>
              </a:rPr>
              <a:t>,</a:t>
            </a:r>
            <a:r>
              <a:rPr lang="el" sz="1700">
                <a:solidFill>
                  <a:srgbClr val="FFFFFF"/>
                </a:solidFill>
              </a:rPr>
              <a:t> 1967.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His plan to invade and take control over</a:t>
            </a:r>
            <a:r>
              <a:rPr lang="el" sz="1700">
                <a:solidFill>
                  <a:srgbClr val="FFFFFF"/>
                </a:solidFill>
                <a:uFill>
                  <a:noFill/>
                </a:uFill>
                <a:hlinkClick r:id="rId3"/>
              </a:rPr>
              <a:t> </a:t>
            </a:r>
            <a:r>
              <a:rPr lang="el" sz="1700">
                <a:solidFill>
                  <a:srgbClr val="FFFFFF"/>
                </a:solidFill>
              </a:rPr>
              <a:t>Thessaloniki.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He failed. Junta wanted him dead. 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They searched for him in Kavala.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 Junta ridiculed Constantine by announcing that he was hiding "from village to village". Realising that the counter-coup d’ etat had failed, Constantine left Greece.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A2132-25D6-43B7-ACE0-68CE2E4A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5" y="0"/>
            <a:ext cx="1990725" cy="238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FFFF"/>
                </a:solidFill>
              </a:rPr>
              <a:t>Regency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96600" y="1152475"/>
            <a:ext cx="843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 flight of Constantine and Kollias left Greece with no legal government or head of state. So there was no king.</a:t>
            </a:r>
            <a:endParaRPr sz="1700">
              <a:solidFill>
                <a:srgbClr val="FFFFFF"/>
              </a:solidFill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Junta became the only government of Greece.</a:t>
            </a:r>
            <a:endParaRPr sz="1700">
              <a:solidFill>
                <a:srgbClr val="FFFFFF"/>
              </a:solidFill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During this period, resistance against the colonels' rule became better organized among exiles in Europe and the United States. </a:t>
            </a:r>
            <a:endParaRPr sz="1700">
              <a:solidFill>
                <a:srgbClr val="FFFFFF"/>
              </a:solidFill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There was also considerable political fight among the members of the junta government.</a:t>
            </a:r>
            <a:endParaRPr sz="1700">
              <a:solidFill>
                <a:srgbClr val="FFFFFF"/>
              </a:solidFill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l" sz="1700">
                <a:solidFill>
                  <a:srgbClr val="FFFFFF"/>
                </a:solidFill>
              </a:rPr>
              <a:t>Still, up until 1973, Junta had a total control of Greece and it seemed unlike that it could be abolished through violent means. 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0" y="0"/>
            <a:ext cx="3117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results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l" sz="1800">
                <a:solidFill>
                  <a:srgbClr val="FFFFFF"/>
                </a:solidFill>
              </a:rPr>
              <a:t>A dark political period for Greece.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l" sz="1800">
                <a:solidFill>
                  <a:srgbClr val="FFFFFF"/>
                </a:solidFill>
              </a:rPr>
              <a:t>Civil rights were suppressed.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l" sz="1800">
                <a:solidFill>
                  <a:schemeClr val="dk1"/>
                </a:solidFill>
              </a:rPr>
              <a:t>Many young people died for freedom.</a:t>
            </a:r>
            <a:r>
              <a:rPr lang="el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" sz="1800">
                <a:solidFill>
                  <a:schemeClr val="dk1"/>
                </a:solidFill>
              </a:rPr>
              <a:t>Τhe Turkish invasion of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</a:rPr>
              <a:t>Cyprus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l" sz="1800">
                <a:solidFill>
                  <a:schemeClr val="dk1"/>
                </a:solidFill>
              </a:rPr>
              <a:t>(1974).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6426">
            <a:off x="4832400" y="1618000"/>
            <a:ext cx="3999900" cy="239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 uiExpand="1" build="p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485</Words>
  <Application>Microsoft Office PowerPoint</Application>
  <PresentationFormat>On-screen Show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Dark</vt:lpstr>
      <vt:lpstr>Junta in Greece during 1967-1974</vt:lpstr>
      <vt:lpstr>The main events</vt:lpstr>
      <vt:lpstr>Why the government of America was in favour of Junta</vt:lpstr>
      <vt:lpstr> Prime Minister George Papandreou was forced to resign and the elections were postponed.  The young and inexperienced King Constantine decided to form a government with ministers from G. Papandreou’s party , who were called apostates. A period of political instability begun.</vt:lpstr>
      <vt:lpstr>Political instability </vt:lpstr>
      <vt:lpstr>Role of the King</vt:lpstr>
      <vt:lpstr>King's counter-coup d’ etat</vt:lpstr>
      <vt:lpstr>Regency</vt:lpstr>
      <vt:lpstr>The results</vt:lpstr>
      <vt:lpstr>Thank you for your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in Greece during 1967-1974</dc:title>
  <cp:lastModifiedBy>Dimitris</cp:lastModifiedBy>
  <cp:revision>4</cp:revision>
  <dcterms:modified xsi:type="dcterms:W3CDTF">2019-11-14T21:29:36Z</dcterms:modified>
</cp:coreProperties>
</file>