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5" r:id="rId11"/>
    <p:sldId id="276" r:id="rId12"/>
    <p:sldId id="277" r:id="rId13"/>
    <p:sldId id="278" r:id="rId14"/>
    <p:sldId id="257" r:id="rId15"/>
    <p:sldId id="259" r:id="rId16"/>
    <p:sldId id="272" r:id="rId17"/>
    <p:sldId id="269" r:id="rId18"/>
    <p:sldId id="267" r:id="rId19"/>
    <p:sldId id="268" r:id="rId20"/>
    <p:sldId id="270" r:id="rId21"/>
    <p:sldId id="271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62C-6F1D-4952-99F8-0848A59C5269}" type="datetimeFigureOut">
              <a:rPr lang="pl-PL" smtClean="0"/>
              <a:t>13.12.2019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3D0B-7525-4035-8768-E82880576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537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62C-6F1D-4952-99F8-0848A59C5269}" type="datetimeFigureOut">
              <a:rPr lang="pl-PL" smtClean="0"/>
              <a:t>13.12.2019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3D0B-7525-4035-8768-E82880576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99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62C-6F1D-4952-99F8-0848A59C5269}" type="datetimeFigureOut">
              <a:rPr lang="pl-PL" smtClean="0"/>
              <a:t>13.12.2019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3D0B-7525-4035-8768-E82880576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18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62C-6F1D-4952-99F8-0848A59C5269}" type="datetimeFigureOut">
              <a:rPr lang="pl-PL" smtClean="0"/>
              <a:t>13.12.2019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3D0B-7525-4035-8768-E82880576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67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62C-6F1D-4952-99F8-0848A59C5269}" type="datetimeFigureOut">
              <a:rPr lang="pl-PL" smtClean="0"/>
              <a:t>13.12.2019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3D0B-7525-4035-8768-E82880576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79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62C-6F1D-4952-99F8-0848A59C5269}" type="datetimeFigureOut">
              <a:rPr lang="pl-PL" smtClean="0"/>
              <a:t>13.12.2019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3D0B-7525-4035-8768-E82880576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09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62C-6F1D-4952-99F8-0848A59C5269}" type="datetimeFigureOut">
              <a:rPr lang="pl-PL" smtClean="0"/>
              <a:t>13.12.2019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3D0B-7525-4035-8768-E828805764F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9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62C-6F1D-4952-99F8-0848A59C5269}" type="datetimeFigureOut">
              <a:rPr lang="pl-PL" smtClean="0"/>
              <a:t>13.12.2019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3D0B-7525-4035-8768-E82880576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71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62C-6F1D-4952-99F8-0848A59C5269}" type="datetimeFigureOut">
              <a:rPr lang="pl-PL" smtClean="0"/>
              <a:t>13.12.2019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3D0B-7525-4035-8768-E82880576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47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62C-6F1D-4952-99F8-0848A59C5269}" type="datetimeFigureOut">
              <a:rPr lang="pl-PL" smtClean="0"/>
              <a:t>13.12.2019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3D0B-7525-4035-8768-E82880576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0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786B62C-6F1D-4952-99F8-0848A59C5269}" type="datetimeFigureOut">
              <a:rPr lang="pl-PL" smtClean="0"/>
              <a:t>13.12.2019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3D0B-7525-4035-8768-E82880576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6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786B62C-6F1D-4952-99F8-0848A59C5269}" type="datetimeFigureOut">
              <a:rPr lang="pl-PL" smtClean="0"/>
              <a:t>13.12.2019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0EF3D0B-7525-4035-8768-E82880576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39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10924-E8B9-421D-8E22-7BC79CF98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Causes</a:t>
            </a:r>
            <a:r>
              <a:rPr lang="pl-PL" dirty="0"/>
              <a:t> of </a:t>
            </a:r>
            <a:r>
              <a:rPr lang="pl-PL" dirty="0" err="1"/>
              <a:t>totalitarianism</a:t>
            </a:r>
            <a:r>
              <a:rPr lang="pl-PL" dirty="0"/>
              <a:t> in </a:t>
            </a:r>
            <a:r>
              <a:rPr lang="pl-PL" dirty="0" err="1"/>
              <a:t>poland</a:t>
            </a:r>
            <a:r>
              <a:rPr lang="pl-PL" dirty="0"/>
              <a:t> in the past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56C8B6-8604-43E1-8EF9-2287BC3A0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Liceum Ogólnokształcące nr 5, Wrocław, Poland</a:t>
            </a:r>
          </a:p>
        </p:txBody>
      </p:sp>
    </p:spTree>
    <p:extLst>
      <p:ext uri="{BB962C8B-B14F-4D97-AF65-F5344CB8AC3E}">
        <p14:creationId xmlns:p14="http://schemas.microsoft.com/office/powerpoint/2010/main" val="268659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93C2A-2269-491D-9FF1-92DDA00C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Why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 BECAME TOTALITARIAN?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C61159-18D2-4146-82BB-E77051BB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7905641" cy="3101983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Throughout</a:t>
            </a:r>
            <a:r>
              <a:rPr lang="pl-PL" dirty="0"/>
              <a:t> </a:t>
            </a:r>
            <a:r>
              <a:rPr lang="pl-PL" dirty="0" err="1"/>
              <a:t>history</a:t>
            </a:r>
            <a:r>
              <a:rPr lang="pl-PL" dirty="0"/>
              <a:t> </a:t>
            </a:r>
            <a:r>
              <a:rPr lang="pl-PL" dirty="0" err="1"/>
              <a:t>various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 </a:t>
            </a:r>
            <a:r>
              <a:rPr lang="pl-PL" dirty="0" err="1"/>
              <a:t>developed</a:t>
            </a:r>
            <a:r>
              <a:rPr lang="pl-PL" dirty="0"/>
              <a:t> </a:t>
            </a:r>
            <a:r>
              <a:rPr lang="pl-PL" dirty="0" err="1"/>
              <a:t>totalitarian</a:t>
            </a:r>
            <a:r>
              <a:rPr lang="pl-PL" dirty="0"/>
              <a:t> </a:t>
            </a:r>
            <a:r>
              <a:rPr lang="pl-PL" dirty="0" err="1"/>
              <a:t>governments</a:t>
            </a:r>
            <a:r>
              <a:rPr lang="pl-PL" dirty="0"/>
              <a:t>. </a:t>
            </a:r>
          </a:p>
          <a:p>
            <a:r>
              <a:rPr lang="pl-PL" dirty="0"/>
              <a:t>In </a:t>
            </a:r>
            <a:r>
              <a:rPr lang="pl-PL" dirty="0" err="1"/>
              <a:t>Italy</a:t>
            </a:r>
            <a:r>
              <a:rPr lang="pl-PL" dirty="0"/>
              <a:t>, for </a:t>
            </a:r>
            <a:r>
              <a:rPr lang="pl-PL" dirty="0" err="1"/>
              <a:t>example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was </a:t>
            </a:r>
            <a:r>
              <a:rPr lang="pl-PL" dirty="0" err="1"/>
              <a:t>due</a:t>
            </a:r>
            <a:r>
              <a:rPr lang="pl-PL" dirty="0"/>
              <a:t> to the </a:t>
            </a:r>
            <a:r>
              <a:rPr lang="pl-PL" dirty="0" err="1"/>
              <a:t>population’s</a:t>
            </a:r>
            <a:r>
              <a:rPr lang="pl-PL" dirty="0"/>
              <a:t> </a:t>
            </a:r>
            <a:r>
              <a:rPr lang="pl-PL" dirty="0" err="1"/>
              <a:t>anger</a:t>
            </a:r>
            <a:r>
              <a:rPr lang="pl-PL" dirty="0"/>
              <a:t> and </a:t>
            </a:r>
            <a:r>
              <a:rPr lang="pl-PL" dirty="0" err="1"/>
              <a:t>dissatisfaction</a:t>
            </a:r>
            <a:r>
              <a:rPr lang="pl-PL" dirty="0"/>
              <a:t> with </a:t>
            </a:r>
            <a:r>
              <a:rPr lang="pl-PL" dirty="0" err="1"/>
              <a:t>badly</a:t>
            </a:r>
            <a:r>
              <a:rPr lang="pl-PL" dirty="0"/>
              <a:t> </a:t>
            </a:r>
            <a:r>
              <a:rPr lang="pl-PL" dirty="0" err="1"/>
              <a:t>excecuted</a:t>
            </a:r>
            <a:r>
              <a:rPr lang="pl-PL" dirty="0"/>
              <a:t> </a:t>
            </a:r>
            <a:r>
              <a:rPr lang="pl-PL" dirty="0" err="1"/>
              <a:t>democracy</a:t>
            </a:r>
            <a:r>
              <a:rPr lang="pl-PL" dirty="0"/>
              <a:t> and </a:t>
            </a:r>
            <a:r>
              <a:rPr lang="pl-PL" dirty="0" err="1"/>
              <a:t>failing</a:t>
            </a:r>
            <a:r>
              <a:rPr lang="pl-PL" dirty="0"/>
              <a:t> </a:t>
            </a:r>
            <a:r>
              <a:rPr lang="pl-PL" dirty="0" err="1"/>
              <a:t>economy</a:t>
            </a:r>
            <a:r>
              <a:rPr lang="pl-PL" dirty="0"/>
              <a:t>.</a:t>
            </a:r>
          </a:p>
          <a:p>
            <a:r>
              <a:rPr lang="pl-PL" dirty="0"/>
              <a:t>In The Third Reich the </a:t>
            </a:r>
            <a:r>
              <a:rPr lang="pl-PL" dirty="0" err="1"/>
              <a:t>Germans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feeling</a:t>
            </a:r>
            <a:r>
              <a:rPr lang="pl-PL" dirty="0"/>
              <a:t> </a:t>
            </a:r>
            <a:r>
              <a:rPr lang="pl-PL" dirty="0" err="1"/>
              <a:t>unjustice</a:t>
            </a:r>
            <a:r>
              <a:rPr lang="pl-PL" dirty="0"/>
              <a:t> </a:t>
            </a:r>
            <a:r>
              <a:rPr lang="pl-PL" dirty="0" err="1"/>
              <a:t>after</a:t>
            </a:r>
            <a:r>
              <a:rPr lang="pl-PL" dirty="0"/>
              <a:t> </a:t>
            </a:r>
            <a:r>
              <a:rPr lang="pl-PL" dirty="0" err="1"/>
              <a:t>losing</a:t>
            </a:r>
            <a:r>
              <a:rPr lang="pl-PL" dirty="0"/>
              <a:t> World War I.</a:t>
            </a:r>
          </a:p>
          <a:p>
            <a:r>
              <a:rPr lang="pl-PL" dirty="0"/>
              <a:t>In the USSR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(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 </a:t>
            </a:r>
            <a:r>
              <a:rPr lang="pl-PL" dirty="0" err="1"/>
              <a:t>encouraging</a:t>
            </a:r>
            <a:r>
              <a:rPr lang="pl-PL" dirty="0"/>
              <a:t> the </a:t>
            </a:r>
            <a:r>
              <a:rPr lang="pl-PL" dirty="0" err="1"/>
              <a:t>socialistic</a:t>
            </a:r>
            <a:r>
              <a:rPr lang="pl-PL" dirty="0"/>
              <a:t> </a:t>
            </a:r>
            <a:r>
              <a:rPr lang="pl-PL" dirty="0" err="1"/>
              <a:t>movements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promised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 and </a:t>
            </a:r>
            <a:r>
              <a:rPr lang="pl-PL" dirty="0" err="1"/>
              <a:t>well-being</a:t>
            </a:r>
            <a:r>
              <a:rPr lang="pl-PL" dirty="0"/>
              <a:t> for </a:t>
            </a:r>
            <a:r>
              <a:rPr lang="pl-PL" dirty="0" err="1"/>
              <a:t>everyone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421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1A8D23-39D3-4739-B889-97EC9BF1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totalitarianism</a:t>
            </a:r>
            <a:r>
              <a:rPr lang="pl-PL" dirty="0"/>
              <a:t> in the </a:t>
            </a:r>
            <a:r>
              <a:rPr lang="pl-PL" dirty="0" err="1"/>
              <a:t>ussr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3FBB4F-E6BB-45B6-A363-4316E8E0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07" y="2760180"/>
            <a:ext cx="5942193" cy="31019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 err="1"/>
              <a:t>Before</a:t>
            </a:r>
            <a:r>
              <a:rPr lang="pl-PL" dirty="0"/>
              <a:t> we </a:t>
            </a:r>
            <a:r>
              <a:rPr lang="pl-PL" dirty="0" err="1"/>
              <a:t>get</a:t>
            </a:r>
            <a:r>
              <a:rPr lang="pl-PL" dirty="0"/>
              <a:t> to </a:t>
            </a:r>
            <a:r>
              <a:rPr lang="pl-PL" dirty="0" err="1"/>
              <a:t>totalitarianism</a:t>
            </a:r>
            <a:r>
              <a:rPr lang="pl-PL" dirty="0"/>
              <a:t> in Poland we </a:t>
            </a:r>
            <a:r>
              <a:rPr lang="pl-PL" dirty="0" err="1"/>
              <a:t>have</a:t>
            </a:r>
            <a:r>
              <a:rPr lang="pl-PL" dirty="0"/>
              <a:t> to </a:t>
            </a:r>
            <a:r>
              <a:rPr lang="pl-PL" dirty="0" err="1"/>
              <a:t>disclose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was </a:t>
            </a:r>
            <a:r>
              <a:rPr lang="pl-PL" dirty="0" err="1"/>
              <a:t>caused</a:t>
            </a:r>
            <a:r>
              <a:rPr lang="pl-PL" dirty="0"/>
              <a:t> by the USSR </a:t>
            </a:r>
            <a:r>
              <a:rPr lang="pl-PL" dirty="0" err="1"/>
              <a:t>government</a:t>
            </a:r>
            <a:r>
              <a:rPr lang="pl-PL" dirty="0"/>
              <a:t> </a:t>
            </a:r>
            <a:r>
              <a:rPr lang="pl-PL" dirty="0" err="1"/>
              <a:t>spreading</a:t>
            </a:r>
            <a:r>
              <a:rPr lang="pl-PL" dirty="0"/>
              <a:t>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ideology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r>
              <a:rPr lang="pl-PL" dirty="0" err="1"/>
              <a:t>After</a:t>
            </a:r>
            <a:r>
              <a:rPr lang="pl-PL" dirty="0"/>
              <a:t> the 1917 </a:t>
            </a:r>
            <a:r>
              <a:rPr lang="pl-PL" dirty="0" err="1"/>
              <a:t>revolution</a:t>
            </a:r>
            <a:r>
              <a:rPr lang="pl-PL" dirty="0"/>
              <a:t> The </a:t>
            </a:r>
            <a:r>
              <a:rPr lang="pl-PL" dirty="0" err="1"/>
              <a:t>Bolsheviks</a:t>
            </a:r>
            <a:r>
              <a:rPr lang="pl-PL" dirty="0"/>
              <a:t> (</a:t>
            </a:r>
            <a:r>
              <a:rPr lang="pl-PL" dirty="0" err="1"/>
              <a:t>lead</a:t>
            </a:r>
            <a:r>
              <a:rPr lang="pl-PL" dirty="0"/>
              <a:t> by Lenin) </a:t>
            </a:r>
            <a:r>
              <a:rPr lang="pl-PL" dirty="0" err="1"/>
              <a:t>took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.  </a:t>
            </a:r>
            <a:r>
              <a:rPr lang="pl-PL" dirty="0" err="1"/>
              <a:t>After</a:t>
            </a:r>
            <a:r>
              <a:rPr lang="pl-PL" dirty="0"/>
              <a:t> </a:t>
            </a:r>
            <a:r>
              <a:rPr lang="pl-PL" dirty="0" err="1"/>
              <a:t>Lenin’s</a:t>
            </a:r>
            <a:r>
              <a:rPr lang="pl-PL" dirty="0"/>
              <a:t> </a:t>
            </a:r>
            <a:r>
              <a:rPr lang="pl-PL" dirty="0" err="1"/>
              <a:t>death</a:t>
            </a:r>
            <a:r>
              <a:rPr lang="pl-PL" dirty="0"/>
              <a:t> in 1922 Stalin </a:t>
            </a:r>
            <a:r>
              <a:rPr lang="pl-PL" dirty="0" err="1"/>
              <a:t>ruled</a:t>
            </a:r>
            <a:r>
              <a:rPr lang="pl-PL" dirty="0"/>
              <a:t> the </a:t>
            </a:r>
            <a:r>
              <a:rPr lang="pl-PL" dirty="0" err="1"/>
              <a:t>communist</a:t>
            </a:r>
            <a:r>
              <a:rPr lang="pl-PL" dirty="0"/>
              <a:t> party. In 1928 the real terror </a:t>
            </a:r>
            <a:r>
              <a:rPr lang="pl-PL" dirty="0" err="1"/>
              <a:t>started</a:t>
            </a:r>
            <a:r>
              <a:rPr lang="pl-PL" dirty="0"/>
              <a:t> – </a:t>
            </a:r>
            <a:r>
              <a:rPr lang="pl-PL" dirty="0" err="1"/>
              <a:t>any</a:t>
            </a:r>
            <a:r>
              <a:rPr lang="pl-PL" dirty="0"/>
              <a:t>  </a:t>
            </a:r>
            <a:r>
              <a:rPr lang="pl-PL" dirty="0" err="1"/>
              <a:t>opponents</a:t>
            </a:r>
            <a:r>
              <a:rPr lang="pl-PL" dirty="0"/>
              <a:t> (</a:t>
            </a:r>
            <a:r>
              <a:rPr lang="pl-PL" dirty="0" err="1"/>
              <a:t>civilians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polititians</a:t>
            </a:r>
            <a:r>
              <a:rPr lang="pl-PL" dirty="0"/>
              <a:t>)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facing</a:t>
            </a:r>
            <a:r>
              <a:rPr lang="pl-PL" dirty="0"/>
              <a:t> </a:t>
            </a:r>
            <a:r>
              <a:rPr lang="pl-PL" dirty="0" err="1"/>
              <a:t>trials</a:t>
            </a:r>
            <a:r>
              <a:rPr lang="pl-PL" dirty="0"/>
              <a:t> and </a:t>
            </a:r>
            <a:r>
              <a:rPr lang="pl-PL" dirty="0" err="1"/>
              <a:t>being</a:t>
            </a:r>
            <a:r>
              <a:rPr lang="pl-PL" dirty="0"/>
              <a:t> </a:t>
            </a:r>
            <a:r>
              <a:rPr lang="pl-PL" dirty="0" err="1"/>
              <a:t>convicted</a:t>
            </a:r>
            <a:r>
              <a:rPr lang="pl-PL" dirty="0"/>
              <a:t>, </a:t>
            </a:r>
            <a:r>
              <a:rPr lang="pl-PL" dirty="0" err="1"/>
              <a:t>sent</a:t>
            </a:r>
            <a:r>
              <a:rPr lang="pl-PL" dirty="0"/>
              <a:t> to </a:t>
            </a:r>
            <a:r>
              <a:rPr lang="pl-PL" dirty="0" err="1"/>
              <a:t>concentration</a:t>
            </a:r>
            <a:r>
              <a:rPr lang="pl-PL" dirty="0"/>
              <a:t> </a:t>
            </a:r>
            <a:r>
              <a:rPr lang="pl-PL" dirty="0" err="1"/>
              <a:t>camps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sentenced</a:t>
            </a:r>
            <a:r>
              <a:rPr lang="pl-PL" dirty="0"/>
              <a:t> to </a:t>
            </a:r>
            <a:r>
              <a:rPr lang="pl-PL" dirty="0" err="1"/>
              <a:t>death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The USSR </a:t>
            </a:r>
            <a:r>
              <a:rPr lang="pl-PL" dirty="0" err="1"/>
              <a:t>remained</a:t>
            </a:r>
            <a:r>
              <a:rPr lang="pl-PL" dirty="0"/>
              <a:t> as a </a:t>
            </a:r>
            <a:r>
              <a:rPr lang="pl-PL" dirty="0" err="1"/>
              <a:t>totalitarian</a:t>
            </a:r>
            <a:r>
              <a:rPr lang="pl-PL" dirty="0"/>
              <a:t> </a:t>
            </a:r>
            <a:r>
              <a:rPr lang="pl-PL" dirty="0" err="1"/>
              <a:t>government</a:t>
            </a:r>
            <a:r>
              <a:rPr lang="pl-PL" dirty="0"/>
              <a:t>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after</a:t>
            </a:r>
            <a:r>
              <a:rPr lang="pl-PL" dirty="0"/>
              <a:t> World War II and </a:t>
            </a:r>
            <a:r>
              <a:rPr lang="pl-PL" dirty="0" err="1"/>
              <a:t>gained</a:t>
            </a:r>
            <a:r>
              <a:rPr lang="pl-PL" dirty="0"/>
              <a:t> </a:t>
            </a:r>
            <a:r>
              <a:rPr lang="pl-PL" dirty="0" err="1"/>
              <a:t>control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the </a:t>
            </a:r>
            <a:r>
              <a:rPr lang="pl-PL" dirty="0" err="1"/>
              <a:t>middle</a:t>
            </a:r>
            <a:r>
              <a:rPr lang="pl-PL" dirty="0"/>
              <a:t> and </a:t>
            </a:r>
            <a:r>
              <a:rPr lang="pl-PL" dirty="0" err="1"/>
              <a:t>eastern</a:t>
            </a:r>
            <a:r>
              <a:rPr lang="pl-PL" dirty="0"/>
              <a:t> Europe.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DEFD9DA-D3F9-4E2E-A085-CAD923EED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83" y="2760180"/>
            <a:ext cx="5319686" cy="26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A5E941-BBD7-4989-8A14-E586C8A7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Poland </a:t>
            </a:r>
            <a:r>
              <a:rPr lang="pl-PL" dirty="0" err="1"/>
              <a:t>forced</a:t>
            </a:r>
            <a:r>
              <a:rPr lang="pl-PL" dirty="0"/>
              <a:t> to </a:t>
            </a:r>
            <a:r>
              <a:rPr lang="pl-PL" dirty="0" err="1"/>
              <a:t>have</a:t>
            </a:r>
            <a:r>
              <a:rPr lang="pl-PL" dirty="0"/>
              <a:t> a </a:t>
            </a:r>
            <a:r>
              <a:rPr lang="pl-PL" dirty="0" err="1"/>
              <a:t>communist</a:t>
            </a:r>
            <a:r>
              <a:rPr lang="pl-PL" dirty="0"/>
              <a:t> </a:t>
            </a:r>
            <a:r>
              <a:rPr lang="pl-PL" dirty="0" err="1"/>
              <a:t>government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BE1251-75A8-480D-9374-D29D7F302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The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People’s</a:t>
            </a:r>
            <a:r>
              <a:rPr lang="pl-PL" dirty="0"/>
              <a:t> Republic (Polska Rzeczpospolita Ludowa) was </a:t>
            </a:r>
            <a:r>
              <a:rPr lang="pl-PL" dirty="0" err="1"/>
              <a:t>created</a:t>
            </a:r>
            <a:r>
              <a:rPr lang="pl-PL" dirty="0"/>
              <a:t>. It </a:t>
            </a:r>
            <a:r>
              <a:rPr lang="pl-PL" dirty="0" err="1"/>
              <a:t>had</a:t>
            </a:r>
            <a:r>
              <a:rPr lang="pl-PL" dirty="0"/>
              <a:t> a </a:t>
            </a:r>
            <a:r>
              <a:rPr lang="pl-PL" dirty="0" err="1"/>
              <a:t>communist</a:t>
            </a:r>
            <a:r>
              <a:rPr lang="pl-PL" dirty="0"/>
              <a:t> </a:t>
            </a:r>
            <a:r>
              <a:rPr lang="pl-PL" dirty="0" err="1"/>
              <a:t>government</a:t>
            </a:r>
            <a:r>
              <a:rPr lang="pl-PL" dirty="0"/>
              <a:t> </a:t>
            </a:r>
            <a:r>
              <a:rPr lang="pl-PL" dirty="0" err="1"/>
              <a:t>imposed</a:t>
            </a:r>
            <a:r>
              <a:rPr lang="pl-PL" dirty="0"/>
              <a:t> by Russia, </a:t>
            </a:r>
            <a:r>
              <a:rPr lang="pl-PL" dirty="0" err="1"/>
              <a:t>which</a:t>
            </a:r>
            <a:r>
              <a:rPr lang="pl-PL" dirty="0"/>
              <a:t> was </a:t>
            </a:r>
            <a:r>
              <a:rPr lang="pl-PL" dirty="0" err="1"/>
              <a:t>decided</a:t>
            </a:r>
            <a:r>
              <a:rPr lang="pl-PL" dirty="0"/>
              <a:t> </a:t>
            </a:r>
            <a:r>
              <a:rPr lang="pl-PL" dirty="0" err="1"/>
              <a:t>during</a:t>
            </a:r>
            <a:r>
              <a:rPr lang="pl-PL" dirty="0"/>
              <a:t> the </a:t>
            </a:r>
            <a:r>
              <a:rPr lang="pl-PL" dirty="0" err="1"/>
              <a:t>Yaltan</a:t>
            </a:r>
            <a:r>
              <a:rPr lang="pl-PL" dirty="0"/>
              <a:t> Conference in 1945. </a:t>
            </a:r>
          </a:p>
          <a:p>
            <a:pPr marL="0" indent="0" algn="just">
              <a:buNone/>
            </a:pPr>
            <a:r>
              <a:rPr lang="pl-PL" dirty="0" err="1"/>
              <a:t>Because</a:t>
            </a:r>
            <a:r>
              <a:rPr lang="pl-PL" dirty="0"/>
              <a:t> the </a:t>
            </a:r>
            <a:r>
              <a:rPr lang="pl-PL" dirty="0" err="1"/>
              <a:t>government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to be </a:t>
            </a:r>
            <a:r>
              <a:rPr lang="pl-PL" dirty="0" err="1"/>
              <a:t>legitimised</a:t>
            </a:r>
            <a:r>
              <a:rPr lang="pl-PL" dirty="0"/>
              <a:t> by a </a:t>
            </a:r>
            <a:r>
              <a:rPr lang="pl-PL" dirty="0" err="1"/>
              <a:t>democratic</a:t>
            </a:r>
            <a:r>
              <a:rPr lang="pl-PL" dirty="0"/>
              <a:t> </a:t>
            </a:r>
            <a:r>
              <a:rPr lang="pl-PL" dirty="0" err="1"/>
              <a:t>voting</a:t>
            </a:r>
            <a:r>
              <a:rPr lang="pl-PL" dirty="0"/>
              <a:t>, the </a:t>
            </a:r>
            <a:r>
              <a:rPr lang="pl-PL" dirty="0" err="1"/>
              <a:t>elections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falsified</a:t>
            </a:r>
            <a:r>
              <a:rPr lang="pl-PL" dirty="0"/>
              <a:t>. The </a:t>
            </a:r>
            <a:r>
              <a:rPr lang="pl-PL" dirty="0" err="1"/>
              <a:t>results</a:t>
            </a:r>
            <a:r>
              <a:rPr lang="pl-PL" dirty="0"/>
              <a:t> </a:t>
            </a:r>
            <a:r>
              <a:rPr lang="pl-PL" dirty="0" err="1"/>
              <a:t>weren’t</a:t>
            </a:r>
            <a:r>
              <a:rPr lang="pl-PL" dirty="0"/>
              <a:t> </a:t>
            </a:r>
            <a:r>
              <a:rPr lang="pl-PL" dirty="0" err="1"/>
              <a:t>questioned</a:t>
            </a:r>
            <a:r>
              <a:rPr lang="pl-PL" dirty="0"/>
              <a:t> by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a </a:t>
            </a:r>
            <a:r>
              <a:rPr lang="pl-PL" dirty="0" err="1"/>
              <a:t>say</a:t>
            </a:r>
            <a:r>
              <a:rPr lang="pl-PL" dirty="0"/>
              <a:t> in the </a:t>
            </a:r>
            <a:r>
              <a:rPr lang="pl-PL" dirty="0" err="1"/>
              <a:t>reorganisation</a:t>
            </a:r>
            <a:r>
              <a:rPr lang="pl-PL" dirty="0"/>
              <a:t> of Poland,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lead</a:t>
            </a:r>
            <a:r>
              <a:rPr lang="pl-PL" dirty="0"/>
              <a:t> to the </a:t>
            </a:r>
            <a:r>
              <a:rPr lang="pl-PL" dirty="0" err="1"/>
              <a:t>creation</a:t>
            </a:r>
            <a:r>
              <a:rPr lang="pl-PL" dirty="0"/>
              <a:t> of a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communist</a:t>
            </a:r>
            <a:r>
              <a:rPr lang="pl-PL" dirty="0"/>
              <a:t> </a:t>
            </a:r>
            <a:r>
              <a:rPr lang="pl-PL" dirty="0" err="1"/>
              <a:t>government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r>
              <a:rPr lang="pl-PL" dirty="0"/>
              <a:t>Stanisław Mikołajczyk, the </a:t>
            </a:r>
            <a:r>
              <a:rPr lang="pl-PL" dirty="0" err="1"/>
              <a:t>previous</a:t>
            </a:r>
            <a:r>
              <a:rPr lang="pl-PL" dirty="0"/>
              <a:t> </a:t>
            </a:r>
            <a:r>
              <a:rPr lang="pl-PL" dirty="0" err="1"/>
              <a:t>prime</a:t>
            </a:r>
            <a:r>
              <a:rPr lang="pl-PL" dirty="0"/>
              <a:t> minister was </a:t>
            </a:r>
            <a:r>
              <a:rPr lang="pl-PL" dirty="0" err="1"/>
              <a:t>under</a:t>
            </a:r>
            <a:r>
              <a:rPr lang="pl-PL" dirty="0"/>
              <a:t> the </a:t>
            </a:r>
            <a:r>
              <a:rPr lang="pl-PL" dirty="0" err="1"/>
              <a:t>threat</a:t>
            </a:r>
            <a:r>
              <a:rPr lang="pl-PL" dirty="0"/>
              <a:t> of </a:t>
            </a:r>
            <a:r>
              <a:rPr lang="pl-PL" dirty="0" err="1"/>
              <a:t>being</a:t>
            </a:r>
            <a:r>
              <a:rPr lang="pl-PL" dirty="0"/>
              <a:t> </a:t>
            </a:r>
            <a:r>
              <a:rPr lang="pl-PL" dirty="0" err="1"/>
              <a:t>arrested</a:t>
            </a:r>
            <a:r>
              <a:rPr lang="pl-PL" dirty="0"/>
              <a:t> </a:t>
            </a:r>
            <a:r>
              <a:rPr lang="pl-PL" dirty="0" err="1"/>
              <a:t>forced</a:t>
            </a:r>
            <a:r>
              <a:rPr lang="pl-PL" dirty="0"/>
              <a:t> to </a:t>
            </a:r>
            <a:r>
              <a:rPr lang="pl-PL" dirty="0" err="1"/>
              <a:t>leave</a:t>
            </a:r>
            <a:r>
              <a:rPr lang="pl-PL" dirty="0"/>
              <a:t> the country.</a:t>
            </a:r>
          </a:p>
        </p:txBody>
      </p:sp>
    </p:spTree>
    <p:extLst>
      <p:ext uri="{BB962C8B-B14F-4D97-AF65-F5344CB8AC3E}">
        <p14:creationId xmlns:p14="http://schemas.microsoft.com/office/powerpoint/2010/main" val="383508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5880F1-0069-4593-B4F2-70C0DE42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iron </a:t>
            </a:r>
            <a:r>
              <a:rPr lang="pl-PL" dirty="0" err="1"/>
              <a:t>curtain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DB166C4-7B46-4842-85AE-B567C73ED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85" y="2638044"/>
            <a:ext cx="3743764" cy="3101983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err="1"/>
              <a:t>After</a:t>
            </a:r>
            <a:r>
              <a:rPr lang="pl-PL" dirty="0"/>
              <a:t> the 1945 </a:t>
            </a:r>
            <a:r>
              <a:rPr lang="pl-PL" dirty="0" err="1"/>
              <a:t>Yaltan</a:t>
            </a:r>
            <a:r>
              <a:rPr lang="pl-PL" dirty="0"/>
              <a:t> Conference the </a:t>
            </a:r>
            <a:r>
              <a:rPr lang="pl-PL" dirty="0" err="1"/>
              <a:t>world</a:t>
            </a:r>
            <a:r>
              <a:rPr lang="pl-PL" dirty="0"/>
              <a:t> was „</a:t>
            </a:r>
            <a:r>
              <a:rPr lang="pl-PL" dirty="0" err="1"/>
              <a:t>split</a:t>
            </a:r>
            <a:r>
              <a:rPr lang="pl-PL" dirty="0"/>
              <a:t> in </a:t>
            </a:r>
            <a:r>
              <a:rPr lang="pl-PL" dirty="0" err="1"/>
              <a:t>two</a:t>
            </a:r>
            <a:r>
              <a:rPr lang="pl-PL" dirty="0"/>
              <a:t>’’. The Iron </a:t>
            </a:r>
            <a:r>
              <a:rPr lang="pl-PL" dirty="0" err="1"/>
              <a:t>Curtain</a:t>
            </a:r>
            <a:r>
              <a:rPr lang="pl-PL" dirty="0"/>
              <a:t> was a non – </a:t>
            </a:r>
            <a:r>
              <a:rPr lang="pl-PL" dirty="0" err="1"/>
              <a:t>phisical</a:t>
            </a:r>
            <a:r>
              <a:rPr lang="pl-PL" dirty="0"/>
              <a:t> </a:t>
            </a:r>
            <a:r>
              <a:rPr lang="pl-PL" dirty="0" err="1"/>
              <a:t>boundary</a:t>
            </a:r>
            <a:r>
              <a:rPr lang="pl-PL" dirty="0"/>
              <a:t> </a:t>
            </a:r>
            <a:r>
              <a:rPr lang="pl-PL" dirty="0" err="1"/>
              <a:t>deviding</a:t>
            </a:r>
            <a:r>
              <a:rPr lang="pl-PL" dirty="0"/>
              <a:t> Europe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areas</a:t>
            </a:r>
            <a:r>
              <a:rPr lang="pl-PL" dirty="0"/>
              <a:t>. It </a:t>
            </a:r>
            <a:r>
              <a:rPr lang="pl-PL" dirty="0" err="1"/>
              <a:t>remained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until</a:t>
            </a:r>
            <a:r>
              <a:rPr lang="pl-PL" dirty="0"/>
              <a:t> the end of the </a:t>
            </a:r>
            <a:r>
              <a:rPr lang="pl-PL" dirty="0" err="1"/>
              <a:t>Cold</a:t>
            </a:r>
            <a:r>
              <a:rPr lang="pl-PL" dirty="0"/>
              <a:t> War in 1991. </a:t>
            </a:r>
          </a:p>
          <a:p>
            <a:pPr marL="0" indent="0" algn="just">
              <a:buNone/>
            </a:pPr>
            <a:r>
              <a:rPr lang="pl-PL" dirty="0"/>
              <a:t>In the east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 </a:t>
            </a:r>
            <a:r>
              <a:rPr lang="pl-PL" dirty="0" err="1"/>
              <a:t>connected</a:t>
            </a:r>
            <a:r>
              <a:rPr lang="pl-PL" dirty="0"/>
              <a:t> to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influenced</a:t>
            </a:r>
            <a:r>
              <a:rPr lang="pl-PL" dirty="0"/>
              <a:t> by the </a:t>
            </a:r>
            <a:r>
              <a:rPr lang="pl-PL" dirty="0" err="1"/>
              <a:t>Soviet</a:t>
            </a:r>
            <a:r>
              <a:rPr lang="pl-PL" dirty="0"/>
              <a:t> Union and in the west – </a:t>
            </a:r>
            <a:r>
              <a:rPr lang="pl-PL" dirty="0" err="1"/>
              <a:t>countries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either</a:t>
            </a:r>
            <a:r>
              <a:rPr lang="pl-PL" dirty="0"/>
              <a:t> NATO </a:t>
            </a:r>
            <a:r>
              <a:rPr lang="pl-PL" dirty="0" err="1"/>
              <a:t>members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neutral</a:t>
            </a:r>
            <a:r>
              <a:rPr lang="pl-PL" dirty="0"/>
              <a:t>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D8244AE-3CB5-43B5-8A48-90D07B681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715" y="2398893"/>
            <a:ext cx="69342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4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FCD09E-93A8-4921-9A1E-FEEB399D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stalinism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23089D-19A1-4D6A-8C76-34A6C4CD4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0" y="2573650"/>
            <a:ext cx="6996041" cy="3101983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Poland </a:t>
            </a:r>
            <a:r>
              <a:rPr lang="pl-PL" dirty="0" err="1"/>
              <a:t>has</a:t>
            </a:r>
            <a:r>
              <a:rPr lang="pl-PL" dirty="0"/>
              <a:t> not </a:t>
            </a:r>
            <a:r>
              <a:rPr lang="pl-PL" dirty="0" err="1"/>
              <a:t>always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the </a:t>
            </a:r>
            <a:r>
              <a:rPr lang="pl-PL" dirty="0" err="1"/>
              <a:t>way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now</a:t>
            </a:r>
            <a:r>
              <a:rPr lang="pl-PL" dirty="0"/>
              <a:t>. 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though</a:t>
            </a:r>
            <a:r>
              <a:rPr lang="pl-PL" dirty="0"/>
              <a:t> we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born</a:t>
            </a:r>
            <a:r>
              <a:rPr lang="pl-PL" dirty="0"/>
              <a:t> and live in a </a:t>
            </a:r>
            <a:r>
              <a:rPr lang="pl-PL" dirty="0" err="1"/>
              <a:t>democratic</a:t>
            </a:r>
            <a:r>
              <a:rPr lang="pl-PL" dirty="0"/>
              <a:t> country,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wasn’t</a:t>
            </a:r>
            <a:r>
              <a:rPr lang="pl-PL" dirty="0"/>
              <a:t> </a:t>
            </a:r>
            <a:r>
              <a:rPr lang="pl-PL" dirty="0" err="1"/>
              <a:t>always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.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parents</a:t>
            </a:r>
            <a:r>
              <a:rPr lang="pl-PL" dirty="0"/>
              <a:t> </a:t>
            </a:r>
            <a:r>
              <a:rPr lang="pl-PL" dirty="0" err="1"/>
              <a:t>grandparents</a:t>
            </a:r>
            <a:r>
              <a:rPr lang="pl-PL" dirty="0"/>
              <a:t> </a:t>
            </a:r>
            <a:r>
              <a:rPr lang="pl-PL" dirty="0" err="1"/>
              <a:t>remember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different</a:t>
            </a:r>
            <a:r>
              <a:rPr lang="pl-PL" dirty="0"/>
              <a:t> life in Poland </a:t>
            </a:r>
            <a:r>
              <a:rPr lang="pl-PL" dirty="0" err="1"/>
              <a:t>looked</a:t>
            </a:r>
            <a:r>
              <a:rPr lang="pl-PL" dirty="0"/>
              <a:t> not </a:t>
            </a:r>
            <a:r>
              <a:rPr lang="pl-PL" dirty="0" err="1"/>
              <a:t>so</a:t>
            </a:r>
            <a:r>
              <a:rPr lang="pl-PL" dirty="0"/>
              <a:t> </a:t>
            </a:r>
            <a:r>
              <a:rPr lang="pl-PL" dirty="0" err="1"/>
              <a:t>long</a:t>
            </a:r>
            <a:r>
              <a:rPr lang="pl-PL" dirty="0"/>
              <a:t> ago. </a:t>
            </a:r>
          </a:p>
          <a:p>
            <a:pPr marL="0" indent="0" algn="just">
              <a:buNone/>
            </a:pPr>
            <a:r>
              <a:rPr lang="pl-PL" dirty="0"/>
              <a:t>The period of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history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1948 and 1956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described</a:t>
            </a:r>
            <a:r>
              <a:rPr lang="pl-PL" dirty="0"/>
              <a:t> as </a:t>
            </a:r>
            <a:r>
              <a:rPr lang="pl-PL" dirty="0" err="1"/>
              <a:t>stalinism</a:t>
            </a:r>
            <a:r>
              <a:rPr lang="pl-PL" dirty="0"/>
              <a:t>. </a:t>
            </a:r>
            <a:r>
              <a:rPr lang="pl-PL" dirty="0" err="1"/>
              <a:t>Stalinism</a:t>
            </a:r>
            <a:r>
              <a:rPr lang="pl-PL" dirty="0"/>
              <a:t> was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ideology</a:t>
            </a:r>
            <a:r>
              <a:rPr lang="pl-PL" dirty="0"/>
              <a:t> </a:t>
            </a:r>
            <a:r>
              <a:rPr lang="pl-PL" dirty="0" err="1"/>
              <a:t>developed</a:t>
            </a:r>
            <a:r>
              <a:rPr lang="pl-PL" dirty="0"/>
              <a:t> in 1927 in the </a:t>
            </a:r>
            <a:r>
              <a:rPr lang="pl-PL" dirty="0" err="1"/>
              <a:t>Soviet</a:t>
            </a:r>
            <a:r>
              <a:rPr lang="pl-PL" dirty="0"/>
              <a:t> Union </a:t>
            </a:r>
            <a:r>
              <a:rPr lang="pl-PL" dirty="0" err="1"/>
              <a:t>named</a:t>
            </a:r>
            <a:r>
              <a:rPr lang="pl-PL" dirty="0"/>
              <a:t> </a:t>
            </a:r>
            <a:r>
              <a:rPr lang="pl-PL" dirty="0" err="1"/>
              <a:t>after</a:t>
            </a:r>
            <a:r>
              <a:rPr lang="pl-PL" dirty="0"/>
              <a:t> the </a:t>
            </a:r>
            <a:r>
              <a:rPr lang="pl-PL" dirty="0" err="1"/>
              <a:t>communist</a:t>
            </a:r>
            <a:r>
              <a:rPr lang="pl-PL" dirty="0"/>
              <a:t> leader Joseph Stalin. It </a:t>
            </a:r>
            <a:r>
              <a:rPr lang="pl-PL" dirty="0" err="1"/>
              <a:t>included</a:t>
            </a:r>
            <a:r>
              <a:rPr lang="pl-PL" dirty="0"/>
              <a:t> </a:t>
            </a:r>
            <a:r>
              <a:rPr lang="pl-PL" dirty="0" err="1"/>
              <a:t>collectivisation</a:t>
            </a:r>
            <a:r>
              <a:rPr lang="pl-PL" dirty="0"/>
              <a:t> and </a:t>
            </a:r>
            <a:r>
              <a:rPr lang="pl-PL" dirty="0" err="1"/>
              <a:t>industrialisation</a:t>
            </a:r>
            <a:r>
              <a:rPr lang="pl-PL" dirty="0"/>
              <a:t>, the </a:t>
            </a:r>
            <a:r>
              <a:rPr lang="pl-PL" dirty="0" err="1"/>
              <a:t>theory</a:t>
            </a:r>
            <a:r>
              <a:rPr lang="pl-PL" dirty="0"/>
              <a:t> of </a:t>
            </a:r>
            <a:r>
              <a:rPr lang="pl-PL" dirty="0" err="1"/>
              <a:t>socialism</a:t>
            </a:r>
            <a:r>
              <a:rPr lang="pl-PL" dirty="0"/>
              <a:t> as </a:t>
            </a:r>
            <a:r>
              <a:rPr lang="pl-PL" dirty="0" err="1"/>
              <a:t>well</a:t>
            </a:r>
            <a:r>
              <a:rPr lang="pl-PL" dirty="0"/>
              <a:t> as a </a:t>
            </a:r>
            <a:r>
              <a:rPr lang="pl-PL" dirty="0" err="1"/>
              <a:t>cult</a:t>
            </a:r>
            <a:r>
              <a:rPr lang="pl-PL" dirty="0"/>
              <a:t> of </a:t>
            </a:r>
            <a:r>
              <a:rPr lang="pl-PL" dirty="0" err="1"/>
              <a:t>personality</a:t>
            </a:r>
            <a:r>
              <a:rPr lang="pl-PL" dirty="0"/>
              <a:t> (of Stalin). </a:t>
            </a:r>
          </a:p>
        </p:txBody>
      </p:sp>
      <p:pic>
        <p:nvPicPr>
          <p:cNvPr id="9218" name="Picture 2" descr="Znalezione obrazy dla zapytania stalinizm w pols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61" y="2333716"/>
            <a:ext cx="3898006" cy="303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nalezione obrazy dla zapytania stalinizm w pols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61" y="2610702"/>
            <a:ext cx="3898006" cy="3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27" y="2905247"/>
            <a:ext cx="4954073" cy="320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9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095912-D9B3-4E41-A95B-D34433EA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Totalitarianism</a:t>
            </a:r>
            <a:r>
              <a:rPr lang="pl-PL" dirty="0"/>
              <a:t> in </a:t>
            </a:r>
            <a:r>
              <a:rPr lang="pl-PL" dirty="0" err="1"/>
              <a:t>poland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90DD68-DCC0-47C0-A8FC-BC6C0B54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3" y="2560771"/>
            <a:ext cx="7729728" cy="3101983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Bolesław Bierut (1892 – 1956) was a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communist</a:t>
            </a:r>
            <a:r>
              <a:rPr lang="pl-PL" dirty="0"/>
              <a:t> leader. </a:t>
            </a:r>
            <a:r>
              <a:rPr lang="pl-PL" dirty="0" err="1"/>
              <a:t>Firstly</a:t>
            </a:r>
            <a:r>
              <a:rPr lang="pl-PL" dirty="0"/>
              <a:t>, in 1944 he </a:t>
            </a:r>
            <a:r>
              <a:rPr lang="pl-PL" dirty="0" err="1"/>
              <a:t>became</a:t>
            </a:r>
            <a:r>
              <a:rPr lang="pl-PL" dirty="0"/>
              <a:t> </a:t>
            </a:r>
            <a:r>
              <a:rPr lang="pl-PL" dirty="0" err="1"/>
              <a:t>president</a:t>
            </a:r>
            <a:r>
              <a:rPr lang="pl-PL" dirty="0"/>
              <a:t> of the </a:t>
            </a:r>
            <a:r>
              <a:rPr lang="pl-PL" dirty="0" err="1"/>
              <a:t>State</a:t>
            </a:r>
            <a:r>
              <a:rPr lang="pl-PL" dirty="0"/>
              <a:t>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Council</a:t>
            </a:r>
            <a:r>
              <a:rPr lang="pl-PL" dirty="0"/>
              <a:t>. Then, between1947 and 1952 he was </a:t>
            </a:r>
            <a:r>
              <a:rPr lang="pl-PL" dirty="0" err="1"/>
              <a:t>president</a:t>
            </a:r>
            <a:r>
              <a:rPr lang="pl-PL" dirty="0"/>
              <a:t> of Poland and General </a:t>
            </a:r>
            <a:r>
              <a:rPr lang="pl-PL" dirty="0" err="1"/>
              <a:t>Secretary</a:t>
            </a:r>
            <a:r>
              <a:rPr lang="pl-PL" dirty="0"/>
              <a:t> of the </a:t>
            </a:r>
            <a:r>
              <a:rPr lang="pl-PL" dirty="0" err="1"/>
              <a:t>Polish</a:t>
            </a:r>
            <a:r>
              <a:rPr lang="pl-PL" dirty="0"/>
              <a:t> United </a:t>
            </a:r>
            <a:r>
              <a:rPr lang="pl-PL" dirty="0" err="1"/>
              <a:t>Workers</a:t>
            </a:r>
            <a:r>
              <a:rPr lang="pl-PL" dirty="0"/>
              <a:t>’ Party.  He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known</a:t>
            </a:r>
            <a:r>
              <a:rPr lang="pl-PL" dirty="0"/>
              <a:t> for </a:t>
            </a:r>
            <a:r>
              <a:rPr lang="pl-PL" dirty="0" err="1"/>
              <a:t>implementing</a:t>
            </a:r>
            <a:r>
              <a:rPr lang="pl-PL" dirty="0"/>
              <a:t> the </a:t>
            </a:r>
            <a:r>
              <a:rPr lang="pl-PL" dirty="0" err="1"/>
              <a:t>stalinist</a:t>
            </a:r>
            <a:r>
              <a:rPr lang="pl-PL" dirty="0"/>
              <a:t> </a:t>
            </a:r>
            <a:r>
              <a:rPr lang="pl-PL" dirty="0" err="1"/>
              <a:t>policies</a:t>
            </a:r>
            <a:r>
              <a:rPr lang="pl-PL" dirty="0"/>
              <a:t> in Poland,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violence</a:t>
            </a:r>
            <a:r>
              <a:rPr lang="pl-PL" dirty="0"/>
              <a:t> and </a:t>
            </a:r>
            <a:r>
              <a:rPr lang="pl-PL" dirty="0" err="1"/>
              <a:t>political</a:t>
            </a:r>
            <a:r>
              <a:rPr lang="pl-PL" dirty="0"/>
              <a:t> </a:t>
            </a:r>
            <a:r>
              <a:rPr lang="pl-PL" dirty="0" err="1"/>
              <a:t>repressions</a:t>
            </a:r>
            <a:r>
              <a:rPr lang="pl-PL" dirty="0"/>
              <a:t> in order to </a:t>
            </a:r>
            <a:r>
              <a:rPr lang="pl-PL" dirty="0" err="1"/>
              <a:t>keep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 </a:t>
            </a:r>
            <a:r>
              <a:rPr lang="pl-PL" dirty="0" err="1"/>
              <a:t>position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Institute</a:t>
            </a:r>
            <a:r>
              <a:rPr lang="pl-PL" dirty="0"/>
              <a:t> of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Rememberance</a:t>
            </a:r>
            <a:r>
              <a:rPr lang="pl-PL" dirty="0"/>
              <a:t> </a:t>
            </a:r>
            <a:r>
              <a:rPr lang="pl-PL" dirty="0" err="1"/>
              <a:t>states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in </a:t>
            </a:r>
            <a:r>
              <a:rPr lang="pl-PL" dirty="0" err="1"/>
              <a:t>between</a:t>
            </a:r>
            <a:r>
              <a:rPr lang="pl-PL" dirty="0"/>
              <a:t> 350 000 and 400 000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directly</a:t>
            </a:r>
            <a:r>
              <a:rPr lang="pl-PL" dirty="0"/>
              <a:t> </a:t>
            </a:r>
            <a:r>
              <a:rPr lang="pl-PL" dirty="0" err="1"/>
              <a:t>affected</a:t>
            </a:r>
            <a:r>
              <a:rPr lang="pl-PL" dirty="0"/>
              <a:t> by </a:t>
            </a:r>
            <a:r>
              <a:rPr lang="pl-PL" dirty="0" err="1"/>
              <a:t>his</a:t>
            </a:r>
            <a:r>
              <a:rPr lang="pl-PL" dirty="0"/>
              <a:t> </a:t>
            </a:r>
            <a:r>
              <a:rPr lang="pl-PL" dirty="0" err="1"/>
              <a:t>reign</a:t>
            </a:r>
            <a:r>
              <a:rPr lang="pl-PL" dirty="0"/>
              <a:t>. </a:t>
            </a:r>
          </a:p>
        </p:txBody>
      </p:sp>
      <p:pic>
        <p:nvPicPr>
          <p:cNvPr id="10242" name="Picture 2" descr="Znalezione obrazy dla zapytania bolesław bier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66" y="2290315"/>
            <a:ext cx="3611196" cy="41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8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AD9126-E99A-431A-890C-D5BB83C4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Totalitarianism</a:t>
            </a:r>
            <a:r>
              <a:rPr lang="pl-PL" dirty="0"/>
              <a:t> in </a:t>
            </a:r>
            <a:r>
              <a:rPr lang="pl-PL" dirty="0" err="1"/>
              <a:t>poland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9FCD3A-A0C9-4B2C-A2E2-3BA34438C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94" y="2753954"/>
            <a:ext cx="7729728" cy="3101983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Władysław Gomułka (1905 – 1982) in 1945 </a:t>
            </a:r>
            <a:r>
              <a:rPr lang="pl-PL" dirty="0" err="1"/>
              <a:t>became</a:t>
            </a:r>
            <a:r>
              <a:rPr lang="pl-PL" dirty="0"/>
              <a:t> </a:t>
            </a:r>
            <a:r>
              <a:rPr lang="en-US" dirty="0"/>
              <a:t>a deputy prime minister in the Provisional Government of the Republic of Poland</a:t>
            </a:r>
            <a:r>
              <a:rPr lang="pl-PL" dirty="0"/>
              <a:t> and was </a:t>
            </a:r>
            <a:r>
              <a:rPr lang="pl-PL" dirty="0" err="1"/>
              <a:t>also</a:t>
            </a:r>
            <a:r>
              <a:rPr lang="pl-PL" dirty="0"/>
              <a:t> a minister of </a:t>
            </a:r>
            <a:r>
              <a:rPr lang="pl-PL" dirty="0" err="1"/>
              <a:t>Recovered</a:t>
            </a:r>
            <a:r>
              <a:rPr lang="pl-PL" dirty="0"/>
              <a:t> </a:t>
            </a:r>
            <a:r>
              <a:rPr lang="pl-PL" dirty="0" err="1"/>
              <a:t>Territories</a:t>
            </a:r>
            <a:r>
              <a:rPr lang="pl-PL" dirty="0"/>
              <a:t> and </a:t>
            </a:r>
            <a:r>
              <a:rPr lang="pl-PL" dirty="0" err="1"/>
              <a:t>Bierut’s</a:t>
            </a:r>
            <a:r>
              <a:rPr lang="pl-PL" dirty="0"/>
              <a:t> </a:t>
            </a:r>
            <a:r>
              <a:rPr lang="pl-PL" dirty="0" err="1"/>
              <a:t>biggest</a:t>
            </a:r>
            <a:r>
              <a:rPr lang="pl-PL" dirty="0"/>
              <a:t> </a:t>
            </a:r>
            <a:r>
              <a:rPr lang="pl-PL" dirty="0" err="1"/>
              <a:t>political</a:t>
            </a:r>
            <a:r>
              <a:rPr lang="pl-PL" dirty="0"/>
              <a:t> </a:t>
            </a:r>
            <a:r>
              <a:rPr lang="pl-PL" dirty="0" err="1"/>
              <a:t>rival</a:t>
            </a:r>
            <a:r>
              <a:rPr lang="pl-PL" dirty="0"/>
              <a:t>. From </a:t>
            </a:r>
            <a:r>
              <a:rPr lang="pl-PL" dirty="0" err="1"/>
              <a:t>his</a:t>
            </a:r>
            <a:r>
              <a:rPr lang="pl-PL" dirty="0"/>
              <a:t> </a:t>
            </a:r>
            <a:r>
              <a:rPr lang="pl-PL" dirty="0" err="1"/>
              <a:t>initiative</a:t>
            </a:r>
            <a:r>
              <a:rPr lang="pl-PL" dirty="0"/>
              <a:t> the </a:t>
            </a:r>
            <a:r>
              <a:rPr lang="pl-PL" dirty="0" err="1"/>
              <a:t>State</a:t>
            </a:r>
            <a:r>
              <a:rPr lang="pl-PL" dirty="0"/>
              <a:t>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Council</a:t>
            </a:r>
            <a:r>
              <a:rPr lang="pl-PL" dirty="0"/>
              <a:t> was </a:t>
            </a:r>
            <a:r>
              <a:rPr lang="pl-PL" dirty="0" err="1"/>
              <a:t>created</a:t>
            </a:r>
            <a:r>
              <a:rPr lang="pl-PL" dirty="0"/>
              <a:t>.</a:t>
            </a:r>
          </a:p>
        </p:txBody>
      </p:sp>
      <p:pic>
        <p:nvPicPr>
          <p:cNvPr id="11266" name="Picture 2" descr="Znalezione obrazy dla zapytania władysław gomuł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21727"/>
            <a:ext cx="6000303" cy="30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42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9CCD6A-7B5F-40DD-9B1E-75C46979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State</a:t>
            </a:r>
            <a:r>
              <a:rPr lang="pl-PL" dirty="0"/>
              <a:t>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council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EBA516-C5EC-42D3-A9E8-4221F0574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63802"/>
            <a:ext cx="6091707" cy="3101983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State</a:t>
            </a:r>
            <a:r>
              <a:rPr lang="pl-PL" dirty="0"/>
              <a:t>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Council</a:t>
            </a:r>
            <a:r>
              <a:rPr lang="pl-PL" dirty="0"/>
              <a:t> (Krajowa Rada Narodowa) was </a:t>
            </a:r>
            <a:r>
              <a:rPr lang="pl-PL" dirty="0" err="1"/>
              <a:t>created</a:t>
            </a:r>
            <a:r>
              <a:rPr lang="pl-PL" dirty="0"/>
              <a:t> in </a:t>
            </a:r>
            <a:r>
              <a:rPr lang="pl-PL" dirty="0" err="1"/>
              <a:t>Warsaw</a:t>
            </a:r>
            <a:r>
              <a:rPr lang="pl-PL" dirty="0"/>
              <a:t> in 1943, by the end of  World War II. It was </a:t>
            </a:r>
            <a:r>
              <a:rPr lang="pl-PL" dirty="0" err="1"/>
              <a:t>center</a:t>
            </a:r>
            <a:r>
              <a:rPr lang="pl-PL" dirty="0"/>
              <a:t> of authority </a:t>
            </a:r>
            <a:r>
              <a:rPr lang="pl-PL" dirty="0" err="1"/>
              <a:t>controlled</a:t>
            </a:r>
            <a:r>
              <a:rPr lang="pl-PL" dirty="0"/>
              <a:t> by the </a:t>
            </a:r>
            <a:r>
              <a:rPr lang="pl-PL" dirty="0" err="1"/>
              <a:t>communist</a:t>
            </a:r>
            <a:r>
              <a:rPr lang="pl-PL" dirty="0"/>
              <a:t> </a:t>
            </a:r>
            <a:r>
              <a:rPr lang="pl-PL" dirty="0" err="1"/>
              <a:t>goverment</a:t>
            </a:r>
            <a:r>
              <a:rPr lang="pl-PL" dirty="0"/>
              <a:t>. </a:t>
            </a:r>
          </a:p>
        </p:txBody>
      </p:sp>
      <p:pic>
        <p:nvPicPr>
          <p:cNvPr id="4" name="Picture 2" descr="Znalezione obrazy dla zapytania krajowa rada narod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96" y="2649825"/>
            <a:ext cx="5613578" cy="307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FB30D5-9373-4AA9-9831-36053EFF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Totalitarianism</a:t>
            </a:r>
            <a:r>
              <a:rPr lang="pl-PL" dirty="0"/>
              <a:t> in </a:t>
            </a:r>
            <a:r>
              <a:rPr lang="pl-PL" dirty="0" err="1"/>
              <a:t>poland</a:t>
            </a:r>
            <a:r>
              <a:rPr lang="pl-PL" dirty="0"/>
              <a:t> (1948 – 1956)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5B6699-7108-42C2-9194-6EEC322F9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15" y="2612286"/>
            <a:ext cx="5843917" cy="3101983"/>
          </a:xfrm>
        </p:spPr>
        <p:txBody>
          <a:bodyPr/>
          <a:lstStyle/>
          <a:p>
            <a:r>
              <a:rPr lang="pl-PL" dirty="0" err="1"/>
              <a:t>Planned</a:t>
            </a:r>
            <a:r>
              <a:rPr lang="pl-PL" dirty="0"/>
              <a:t> </a:t>
            </a:r>
            <a:r>
              <a:rPr lang="pl-PL" dirty="0" err="1"/>
              <a:t>economy</a:t>
            </a:r>
            <a:endParaRPr lang="pl-PL" dirty="0"/>
          </a:p>
          <a:p>
            <a:r>
              <a:rPr lang="pl-PL" dirty="0" err="1"/>
              <a:t>Planned</a:t>
            </a:r>
            <a:r>
              <a:rPr lang="pl-PL" dirty="0"/>
              <a:t> </a:t>
            </a:r>
            <a:r>
              <a:rPr lang="pl-PL" dirty="0" err="1"/>
              <a:t>agriculture</a:t>
            </a:r>
            <a:endParaRPr lang="pl-PL" dirty="0"/>
          </a:p>
          <a:p>
            <a:r>
              <a:rPr lang="pl-PL" dirty="0" err="1"/>
              <a:t>Almost</a:t>
            </a:r>
            <a:r>
              <a:rPr lang="pl-PL" dirty="0"/>
              <a:t> </a:t>
            </a:r>
            <a:r>
              <a:rPr lang="pl-PL" dirty="0" err="1"/>
              <a:t>complete</a:t>
            </a:r>
            <a:r>
              <a:rPr lang="pl-PL" dirty="0"/>
              <a:t> </a:t>
            </a:r>
            <a:r>
              <a:rPr lang="pl-PL" dirty="0" err="1"/>
              <a:t>control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media, </a:t>
            </a:r>
            <a:r>
              <a:rPr lang="pl-PL" dirty="0" err="1"/>
              <a:t>censorship</a:t>
            </a:r>
            <a:r>
              <a:rPr lang="pl-PL" dirty="0"/>
              <a:t>, </a:t>
            </a:r>
            <a:r>
              <a:rPr lang="pl-PL" dirty="0" err="1"/>
              <a:t>utilising</a:t>
            </a:r>
            <a:r>
              <a:rPr lang="pl-PL" dirty="0"/>
              <a:t> propaganda</a:t>
            </a:r>
          </a:p>
          <a:p>
            <a:r>
              <a:rPr lang="pl-PL" dirty="0" err="1"/>
              <a:t>Unfair</a:t>
            </a:r>
            <a:r>
              <a:rPr lang="pl-PL" dirty="0"/>
              <a:t> </a:t>
            </a:r>
            <a:r>
              <a:rPr lang="pl-PL" dirty="0" err="1"/>
              <a:t>elections</a:t>
            </a:r>
            <a:endParaRPr lang="pl-PL" dirty="0"/>
          </a:p>
        </p:txBody>
      </p:sp>
      <p:pic>
        <p:nvPicPr>
          <p:cNvPr id="12290" name="Picture 2" descr="Znalezione obrazy dla zapytania pr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59" y="2612286"/>
            <a:ext cx="5625689" cy="36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Znalezione obrazy dla zapytania prl propaga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03" y="2401242"/>
            <a:ext cx="28575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Znalezione obrazy dla zapytania prl propaga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004" y="2382192"/>
            <a:ext cx="28575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404BEC-2687-4CED-8A5B-ADA791FA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621" y="636080"/>
            <a:ext cx="7729728" cy="1188720"/>
          </a:xfrm>
        </p:spPr>
        <p:txBody>
          <a:bodyPr/>
          <a:lstStyle/>
          <a:p>
            <a:r>
              <a:rPr lang="pl-PL" dirty="0" err="1"/>
              <a:t>Forged</a:t>
            </a:r>
            <a:r>
              <a:rPr lang="pl-PL" dirty="0"/>
              <a:t> referendum - 1946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EB453-A146-4ED9-B910-E4E9B5DD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3950"/>
            <a:ext cx="5589431" cy="3101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On 30 </a:t>
            </a:r>
            <a:r>
              <a:rPr lang="pl-PL" dirty="0" err="1"/>
              <a:t>June</a:t>
            </a:r>
            <a:r>
              <a:rPr lang="pl-PL" dirty="0"/>
              <a:t> 1946 a </a:t>
            </a:r>
            <a:r>
              <a:rPr lang="pl-PL" dirty="0" err="1"/>
              <a:t>Peoples</a:t>
            </a:r>
            <a:r>
              <a:rPr lang="pl-PL" dirty="0"/>
              <a:t>’ Referendum was </a:t>
            </a:r>
            <a:r>
              <a:rPr lang="pl-PL" dirty="0" err="1"/>
              <a:t>held</a:t>
            </a:r>
            <a:r>
              <a:rPr lang="pl-PL" dirty="0"/>
              <a:t> in Poland.  It was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known</a:t>
            </a:r>
            <a:r>
              <a:rPr lang="pl-PL" dirty="0"/>
              <a:t> as the ’’Three Times </a:t>
            </a:r>
            <a:r>
              <a:rPr lang="pl-PL" dirty="0" err="1"/>
              <a:t>Yes</a:t>
            </a:r>
            <a:r>
              <a:rPr lang="pl-PL" dirty="0"/>
              <a:t> Referendum’’. The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asked</a:t>
            </a:r>
            <a:r>
              <a:rPr lang="pl-PL" dirty="0"/>
              <a:t> </a:t>
            </a:r>
            <a:r>
              <a:rPr lang="pl-PL" dirty="0" err="1"/>
              <a:t>three</a:t>
            </a:r>
            <a:r>
              <a:rPr lang="pl-PL" dirty="0"/>
              <a:t> </a:t>
            </a:r>
            <a:r>
              <a:rPr lang="pl-PL" dirty="0" err="1"/>
              <a:t>questions</a:t>
            </a:r>
            <a:r>
              <a:rPr lang="pl-PL" dirty="0"/>
              <a:t>:</a:t>
            </a:r>
          </a:p>
          <a:p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in </a:t>
            </a:r>
            <a:r>
              <a:rPr lang="pl-PL" dirty="0" err="1"/>
              <a:t>favor</a:t>
            </a:r>
            <a:r>
              <a:rPr lang="pl-PL" dirty="0"/>
              <a:t> of </a:t>
            </a:r>
            <a:r>
              <a:rPr lang="pl-PL" dirty="0" err="1"/>
              <a:t>abolishing</a:t>
            </a:r>
            <a:r>
              <a:rPr lang="pl-PL" dirty="0"/>
              <a:t> the </a:t>
            </a:r>
            <a:r>
              <a:rPr lang="pl-PL" dirty="0" err="1"/>
              <a:t>senate</a:t>
            </a:r>
            <a:r>
              <a:rPr lang="pl-PL" dirty="0"/>
              <a:t>?</a:t>
            </a:r>
          </a:p>
          <a:p>
            <a:r>
              <a:rPr lang="en-US" dirty="0"/>
              <a:t>Do you </a:t>
            </a:r>
            <a:r>
              <a:rPr lang="en-US" dirty="0">
                <a:solidFill>
                  <a:schemeClr val="tx1"/>
                </a:solidFill>
              </a:rPr>
              <a:t>want consolidation, in the future constitution of the economic system founded on </a:t>
            </a:r>
            <a:r>
              <a:rPr lang="pl-PL" dirty="0" err="1">
                <a:solidFill>
                  <a:schemeClr val="tx1"/>
                </a:solidFill>
              </a:rPr>
              <a:t>agricultural</a:t>
            </a:r>
            <a:r>
              <a:rPr lang="pl-PL" dirty="0">
                <a:solidFill>
                  <a:schemeClr val="tx1"/>
                </a:solidFill>
              </a:rPr>
              <a:t> reform </a:t>
            </a:r>
            <a:r>
              <a:rPr lang="en-US" dirty="0">
                <a:solidFill>
                  <a:schemeClr val="tx1"/>
                </a:solidFill>
              </a:rPr>
              <a:t>and the </a:t>
            </a:r>
            <a:r>
              <a:rPr lang="en-US" dirty="0" err="1">
                <a:solidFill>
                  <a:schemeClr val="tx1"/>
                </a:solidFill>
              </a:rPr>
              <a:t>nationalisat</a:t>
            </a:r>
            <a:r>
              <a:rPr lang="pl-PL" dirty="0" err="1">
                <a:solidFill>
                  <a:schemeClr val="tx1"/>
                </a:solidFill>
              </a:rPr>
              <a:t>ion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basic national industries, including the preservation of the </a:t>
            </a:r>
            <a:r>
              <a:rPr lang="en-US" dirty="0"/>
              <a:t>statutory rights of private enterprise?</a:t>
            </a:r>
            <a:endParaRPr lang="pl-PL" dirty="0"/>
          </a:p>
          <a:p>
            <a:r>
              <a:rPr lang="en-US" dirty="0"/>
              <a:t>Do you want consolidation of the western border of the Polish State</a:t>
            </a:r>
            <a:r>
              <a:rPr lang="pl-PL" dirty="0"/>
              <a:t>?</a:t>
            </a:r>
          </a:p>
          <a:p>
            <a:pPr marL="0" indent="0">
              <a:buNone/>
            </a:pPr>
            <a:r>
              <a:rPr lang="pl-PL" dirty="0"/>
              <a:t>The </a:t>
            </a:r>
            <a:r>
              <a:rPr lang="pl-PL" dirty="0" err="1"/>
              <a:t>official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, </a:t>
            </a:r>
            <a:r>
              <a:rPr lang="pl-PL" dirty="0" err="1"/>
              <a:t>announced</a:t>
            </a:r>
            <a:r>
              <a:rPr lang="pl-PL" dirty="0"/>
              <a:t> by the </a:t>
            </a:r>
            <a:r>
              <a:rPr lang="pl-PL" dirty="0" err="1"/>
              <a:t>communist</a:t>
            </a:r>
            <a:r>
              <a:rPr lang="pl-PL" dirty="0"/>
              <a:t> party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compeletely</a:t>
            </a:r>
            <a:r>
              <a:rPr lang="pl-PL" dirty="0"/>
              <a:t>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then</a:t>
            </a:r>
            <a:r>
              <a:rPr lang="pl-PL" dirty="0"/>
              <a:t> the </a:t>
            </a:r>
            <a:r>
              <a:rPr lang="pl-PL" dirty="0" err="1"/>
              <a:t>actual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.</a:t>
            </a:r>
          </a:p>
        </p:txBody>
      </p:sp>
      <p:pic>
        <p:nvPicPr>
          <p:cNvPr id="13318" name="Picture 6" descr="Znalezione obrazy dla zapytania referendum polska 19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31" y="2503950"/>
            <a:ext cx="6602569" cy="25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F0B4BC-B5F6-4019-B4C0-C3FAC137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totalitarianism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ADD873-6E98-4723-B353-1EBEB4AE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47" y="2509256"/>
            <a:ext cx="6578014" cy="3101983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err="1"/>
              <a:t>Totalitarianism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defined</a:t>
            </a:r>
            <a:r>
              <a:rPr lang="pl-PL" dirty="0"/>
              <a:t> as a form of </a:t>
            </a:r>
            <a:r>
              <a:rPr lang="pl-PL" dirty="0" err="1"/>
              <a:t>government</a:t>
            </a:r>
            <a:r>
              <a:rPr lang="pl-PL" dirty="0"/>
              <a:t> in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opposition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prohibited</a:t>
            </a:r>
            <a:r>
              <a:rPr lang="pl-PL" dirty="0"/>
              <a:t> and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aspects</a:t>
            </a:r>
            <a:r>
              <a:rPr lang="pl-PL" dirty="0"/>
              <a:t> of public and </a:t>
            </a:r>
            <a:r>
              <a:rPr lang="pl-PL" dirty="0" err="1"/>
              <a:t>private</a:t>
            </a:r>
            <a:r>
              <a:rPr lang="pl-PL" dirty="0"/>
              <a:t> life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controled</a:t>
            </a:r>
            <a:r>
              <a:rPr lang="pl-PL" dirty="0"/>
              <a:t> by the </a:t>
            </a:r>
            <a:r>
              <a:rPr lang="pl-PL" dirty="0" err="1"/>
              <a:t>state</a:t>
            </a:r>
            <a:r>
              <a:rPr lang="pl-PL" dirty="0"/>
              <a:t>. It </a:t>
            </a:r>
            <a:r>
              <a:rPr lang="pl-PL" dirty="0" err="1"/>
              <a:t>is</a:t>
            </a:r>
            <a:r>
              <a:rPr lang="pl-PL" dirty="0"/>
              <a:t> the most </a:t>
            </a:r>
            <a:r>
              <a:rPr lang="pl-PL" dirty="0" err="1"/>
              <a:t>extreme</a:t>
            </a:r>
            <a:r>
              <a:rPr lang="pl-PL" dirty="0"/>
              <a:t> form of </a:t>
            </a:r>
            <a:r>
              <a:rPr lang="pl-PL" dirty="0" err="1"/>
              <a:t>authoritarianism</a:t>
            </a:r>
            <a:r>
              <a:rPr lang="pl-PL" dirty="0"/>
              <a:t>. In a </a:t>
            </a:r>
            <a:r>
              <a:rPr lang="pl-PL" dirty="0" err="1"/>
              <a:t>totalitarian</a:t>
            </a:r>
            <a:r>
              <a:rPr lang="pl-PL" dirty="0"/>
              <a:t> regime the </a:t>
            </a:r>
            <a:r>
              <a:rPr lang="pl-PL" dirty="0" err="1"/>
              <a:t>power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held</a:t>
            </a:r>
            <a:r>
              <a:rPr lang="pl-PL" dirty="0"/>
              <a:t> </a:t>
            </a:r>
            <a:r>
              <a:rPr lang="pl-PL" dirty="0" err="1"/>
              <a:t>either</a:t>
            </a:r>
            <a:r>
              <a:rPr lang="pl-PL" dirty="0"/>
              <a:t> by one </a:t>
            </a:r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political</a:t>
            </a:r>
            <a:r>
              <a:rPr lang="pl-PL" dirty="0"/>
              <a:t> party </a:t>
            </a:r>
            <a:r>
              <a:rPr lang="pl-PL" dirty="0" err="1"/>
              <a:t>or</a:t>
            </a:r>
            <a:r>
              <a:rPr lang="pl-PL" dirty="0"/>
              <a:t> by a </a:t>
            </a:r>
            <a:r>
              <a:rPr lang="pl-PL" dirty="0" err="1"/>
              <a:t>dictator</a:t>
            </a:r>
            <a:r>
              <a:rPr lang="pl-PL" dirty="0"/>
              <a:t>. </a:t>
            </a:r>
            <a:r>
              <a:rPr lang="pl-PL" dirty="0" err="1"/>
              <a:t>Political</a:t>
            </a:r>
            <a:r>
              <a:rPr lang="pl-PL" dirty="0"/>
              <a:t> </a:t>
            </a:r>
            <a:r>
              <a:rPr lang="pl-PL" dirty="0" err="1"/>
              <a:t>pluralism</a:t>
            </a:r>
            <a:r>
              <a:rPr lang="pl-PL" dirty="0"/>
              <a:t>, </a:t>
            </a:r>
            <a:r>
              <a:rPr lang="pl-PL" dirty="0" err="1"/>
              <a:t>freedom</a:t>
            </a:r>
            <a:r>
              <a:rPr lang="pl-PL" dirty="0"/>
              <a:t> of </a:t>
            </a:r>
            <a:r>
              <a:rPr lang="pl-PL" dirty="0" err="1"/>
              <a:t>religion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speech </a:t>
            </a:r>
            <a:r>
              <a:rPr lang="pl-PL" dirty="0" err="1"/>
              <a:t>are</a:t>
            </a:r>
            <a:r>
              <a:rPr lang="pl-PL" dirty="0"/>
              <a:t> not </a:t>
            </a:r>
            <a:r>
              <a:rPr lang="pl-PL" dirty="0" err="1"/>
              <a:t>allowed</a:t>
            </a:r>
            <a:r>
              <a:rPr lang="pl-PL" dirty="0"/>
              <a:t>. The </a:t>
            </a:r>
            <a:r>
              <a:rPr lang="pl-PL" dirty="0" err="1"/>
              <a:t>government</a:t>
            </a:r>
            <a:r>
              <a:rPr lang="pl-PL" dirty="0"/>
              <a:t> </a:t>
            </a:r>
            <a:r>
              <a:rPr lang="pl-PL" dirty="0" err="1"/>
              <a:t>spreads</a:t>
            </a:r>
            <a:r>
              <a:rPr lang="pl-PL" dirty="0"/>
              <a:t> propaganda, </a:t>
            </a:r>
            <a:r>
              <a:rPr lang="pl-PL" dirty="0" err="1"/>
              <a:t>misinformation</a:t>
            </a:r>
            <a:r>
              <a:rPr lang="pl-PL" dirty="0"/>
              <a:t> and controls the media. The </a:t>
            </a:r>
            <a:r>
              <a:rPr lang="pl-PL" dirty="0" err="1"/>
              <a:t>economy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ruled</a:t>
            </a:r>
            <a:r>
              <a:rPr lang="pl-PL" dirty="0"/>
              <a:t> by the </a:t>
            </a:r>
            <a:r>
              <a:rPr lang="pl-PL" dirty="0" err="1"/>
              <a:t>state</a:t>
            </a:r>
            <a:r>
              <a:rPr lang="pl-PL" dirty="0"/>
              <a:t>. 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individual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party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considered</a:t>
            </a:r>
            <a:r>
              <a:rPr lang="pl-PL" dirty="0"/>
              <a:t> to be </a:t>
            </a:r>
            <a:r>
              <a:rPr lang="pl-PL" dirty="0" err="1"/>
              <a:t>an</a:t>
            </a:r>
            <a:r>
              <a:rPr lang="pl-PL" dirty="0"/>
              <a:t> ’’enemy of the </a:t>
            </a:r>
            <a:r>
              <a:rPr lang="pl-PL" dirty="0" err="1"/>
              <a:t>state</a:t>
            </a:r>
            <a:r>
              <a:rPr lang="pl-PL" dirty="0"/>
              <a:t>’’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politically</a:t>
            </a:r>
            <a:r>
              <a:rPr lang="pl-PL" dirty="0"/>
              <a:t> </a:t>
            </a:r>
            <a:r>
              <a:rPr lang="pl-PL" dirty="0" err="1"/>
              <a:t>repressed</a:t>
            </a:r>
            <a:r>
              <a:rPr lang="pl-PL" dirty="0"/>
              <a:t>,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sentenced</a:t>
            </a:r>
            <a:r>
              <a:rPr lang="pl-PL" dirty="0"/>
              <a:t> to </a:t>
            </a:r>
            <a:r>
              <a:rPr lang="pl-PL" dirty="0" err="1"/>
              <a:t>death</a:t>
            </a:r>
            <a:r>
              <a:rPr lang="pl-PL" dirty="0"/>
              <a:t>. </a:t>
            </a: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22" y="2509256"/>
            <a:ext cx="4924759" cy="30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0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CFF2-BD32-4138-965B-D91C5833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workers</a:t>
            </a:r>
            <a:r>
              <a:rPr lang="pl-PL" dirty="0"/>
              <a:t>’ party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D4C180-34AB-46EF-B09D-220832BA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5165"/>
            <a:ext cx="6040192" cy="3101983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The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Workers</a:t>
            </a:r>
            <a:r>
              <a:rPr lang="pl-PL" dirty="0"/>
              <a:t>’ Party (Polska Partia Robotnicza) was </a:t>
            </a:r>
            <a:r>
              <a:rPr lang="pl-PL" dirty="0" err="1"/>
              <a:t>created</a:t>
            </a:r>
            <a:r>
              <a:rPr lang="pl-PL" dirty="0"/>
              <a:t> in 1942 as a </a:t>
            </a:r>
            <a:r>
              <a:rPr lang="pl-PL" dirty="0" err="1"/>
              <a:t>reconstitution</a:t>
            </a:r>
            <a:r>
              <a:rPr lang="pl-PL" dirty="0"/>
              <a:t> of the </a:t>
            </a:r>
            <a:r>
              <a:rPr lang="pl-PL" dirty="0" err="1"/>
              <a:t>Communist</a:t>
            </a:r>
            <a:r>
              <a:rPr lang="pl-PL" dirty="0"/>
              <a:t> Party of Poland (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ruled</a:t>
            </a:r>
            <a:r>
              <a:rPr lang="pl-PL" dirty="0"/>
              <a:t> the country </a:t>
            </a:r>
            <a:r>
              <a:rPr lang="pl-PL" dirty="0" err="1"/>
              <a:t>during</a:t>
            </a:r>
            <a:r>
              <a:rPr lang="pl-PL" dirty="0"/>
              <a:t> the Second </a:t>
            </a:r>
            <a:r>
              <a:rPr lang="pl-PL" dirty="0" err="1"/>
              <a:t>Polish</a:t>
            </a:r>
            <a:r>
              <a:rPr lang="pl-PL" dirty="0"/>
              <a:t> Republic) </a:t>
            </a:r>
            <a:r>
              <a:rPr lang="pl-PL" dirty="0" err="1"/>
              <a:t>responsible</a:t>
            </a:r>
            <a:r>
              <a:rPr lang="pl-PL" dirty="0"/>
              <a:t> for </a:t>
            </a:r>
            <a:r>
              <a:rPr lang="pl-PL" dirty="0" err="1"/>
              <a:t>spreading</a:t>
            </a:r>
            <a:r>
              <a:rPr lang="pl-PL" dirty="0"/>
              <a:t> </a:t>
            </a:r>
            <a:r>
              <a:rPr lang="pl-PL" dirty="0" err="1"/>
              <a:t>communism</a:t>
            </a:r>
            <a:r>
              <a:rPr lang="pl-PL" dirty="0"/>
              <a:t> and </a:t>
            </a:r>
            <a:r>
              <a:rPr lang="pl-PL" dirty="0" err="1"/>
              <a:t>state</a:t>
            </a:r>
            <a:r>
              <a:rPr lang="pl-PL" dirty="0"/>
              <a:t> </a:t>
            </a:r>
            <a:r>
              <a:rPr lang="pl-PL" dirty="0" err="1"/>
              <a:t>socialist</a:t>
            </a:r>
            <a:r>
              <a:rPr lang="pl-PL" dirty="0"/>
              <a:t> system. The </a:t>
            </a:r>
            <a:r>
              <a:rPr lang="pl-PL" dirty="0" err="1"/>
              <a:t>party’s</a:t>
            </a:r>
            <a:r>
              <a:rPr lang="pl-PL" dirty="0"/>
              <a:t> </a:t>
            </a:r>
            <a:r>
              <a:rPr lang="pl-PL" dirty="0" err="1"/>
              <a:t>military</a:t>
            </a:r>
            <a:r>
              <a:rPr lang="pl-PL" dirty="0"/>
              <a:t> </a:t>
            </a:r>
            <a:r>
              <a:rPr lang="pl-PL" dirty="0" err="1"/>
              <a:t>force</a:t>
            </a:r>
            <a:r>
              <a:rPr lang="pl-PL" dirty="0"/>
              <a:t> was the </a:t>
            </a:r>
            <a:r>
              <a:rPr lang="pl-PL" dirty="0" err="1"/>
              <a:t>People’s</a:t>
            </a:r>
            <a:r>
              <a:rPr lang="pl-PL" dirty="0"/>
              <a:t> </a:t>
            </a:r>
            <a:r>
              <a:rPr lang="pl-PL" dirty="0" err="1"/>
              <a:t>Guard</a:t>
            </a:r>
            <a:r>
              <a:rPr lang="pl-PL" dirty="0"/>
              <a:t>. </a:t>
            </a:r>
          </a:p>
        </p:txBody>
      </p:sp>
      <p:pic>
        <p:nvPicPr>
          <p:cNvPr id="14342" name="Picture 6" descr="Znalezione obrazy dla zapytania polska partia robotnic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1" y="2406582"/>
            <a:ext cx="5739685" cy="40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36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7F3953-8B79-4113-A89E-73F2582F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polish</a:t>
            </a:r>
            <a:r>
              <a:rPr lang="pl-PL" dirty="0"/>
              <a:t> united </a:t>
            </a:r>
            <a:r>
              <a:rPr lang="pl-PL" dirty="0" err="1"/>
              <a:t>workers</a:t>
            </a:r>
            <a:r>
              <a:rPr lang="pl-PL" dirty="0"/>
              <a:t>’ party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052185-666A-432D-BA37-2DDD1ECA5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22" y="2509255"/>
            <a:ext cx="6321464" cy="310198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The </a:t>
            </a:r>
            <a:r>
              <a:rPr lang="pl-PL" dirty="0" err="1"/>
              <a:t>Polish</a:t>
            </a:r>
            <a:r>
              <a:rPr lang="pl-PL" dirty="0"/>
              <a:t> United </a:t>
            </a:r>
            <a:r>
              <a:rPr lang="pl-PL" dirty="0" err="1"/>
              <a:t>Workers</a:t>
            </a:r>
            <a:r>
              <a:rPr lang="pl-PL" dirty="0"/>
              <a:t>’ Party (Polska Zjednoczona Partia Robotnicza) was a </a:t>
            </a:r>
            <a:r>
              <a:rPr lang="pl-PL" dirty="0" err="1"/>
              <a:t>communist</a:t>
            </a:r>
            <a:r>
              <a:rPr lang="pl-PL" dirty="0"/>
              <a:t> </a:t>
            </a:r>
            <a:r>
              <a:rPr lang="pl-PL" dirty="0" err="1"/>
              <a:t>monoparty</a:t>
            </a:r>
            <a:r>
              <a:rPr lang="pl-PL" dirty="0"/>
              <a:t> </a:t>
            </a:r>
            <a:r>
              <a:rPr lang="pl-PL" dirty="0" err="1"/>
              <a:t>established</a:t>
            </a:r>
            <a:r>
              <a:rPr lang="pl-PL" dirty="0"/>
              <a:t> in 1948 by </a:t>
            </a:r>
            <a:r>
              <a:rPr lang="pl-PL" dirty="0" err="1"/>
              <a:t>merging</a:t>
            </a:r>
            <a:r>
              <a:rPr lang="pl-PL" dirty="0"/>
              <a:t> </a:t>
            </a:r>
            <a:r>
              <a:rPr lang="pl-PL" dirty="0" err="1"/>
              <a:t>together</a:t>
            </a:r>
            <a:r>
              <a:rPr lang="pl-PL" dirty="0"/>
              <a:t> the </a:t>
            </a:r>
            <a:r>
              <a:rPr lang="pl-PL" dirty="0" err="1"/>
              <a:t>previously</a:t>
            </a:r>
            <a:r>
              <a:rPr lang="pl-PL" dirty="0"/>
              <a:t> </a:t>
            </a:r>
            <a:r>
              <a:rPr lang="pl-PL" dirty="0" err="1"/>
              <a:t>existing</a:t>
            </a:r>
            <a:r>
              <a:rPr lang="pl-PL" dirty="0"/>
              <a:t>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Workers</a:t>
            </a:r>
            <a:r>
              <a:rPr lang="pl-PL" dirty="0"/>
              <a:t>’ Party and The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Socialist</a:t>
            </a:r>
            <a:r>
              <a:rPr lang="pl-PL" dirty="0"/>
              <a:t> Party. It was </a:t>
            </a:r>
            <a:r>
              <a:rPr lang="pl-PL" dirty="0" err="1"/>
              <a:t>ideologically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</a:t>
            </a:r>
            <a:r>
              <a:rPr lang="pl-PL" dirty="0" err="1"/>
              <a:t>marxism</a:t>
            </a:r>
            <a:r>
              <a:rPr lang="pl-PL" dirty="0"/>
              <a:t> </a:t>
            </a:r>
            <a:r>
              <a:rPr lang="pl-PL" dirty="0" err="1"/>
              <a:t>leninism</a:t>
            </a:r>
            <a:r>
              <a:rPr lang="pl-PL" dirty="0"/>
              <a:t>. The </a:t>
            </a:r>
            <a:r>
              <a:rPr lang="pl-PL" dirty="0" err="1"/>
              <a:t>party’s</a:t>
            </a:r>
            <a:r>
              <a:rPr lang="pl-PL" dirty="0"/>
              <a:t> </a:t>
            </a:r>
            <a:r>
              <a:rPr lang="pl-PL" dirty="0" err="1"/>
              <a:t>military</a:t>
            </a:r>
            <a:r>
              <a:rPr lang="pl-PL" dirty="0"/>
              <a:t> </a:t>
            </a:r>
            <a:r>
              <a:rPr lang="pl-PL" dirty="0" err="1"/>
              <a:t>force</a:t>
            </a:r>
            <a:r>
              <a:rPr lang="pl-PL" dirty="0"/>
              <a:t> was the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People’s</a:t>
            </a:r>
            <a:r>
              <a:rPr lang="pl-PL" dirty="0"/>
              <a:t> </a:t>
            </a:r>
            <a:r>
              <a:rPr lang="pl-PL" dirty="0" err="1"/>
              <a:t>Army</a:t>
            </a:r>
            <a:r>
              <a:rPr lang="pl-PL" dirty="0"/>
              <a:t>. </a:t>
            </a:r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 leader was Bierut. The </a:t>
            </a:r>
            <a:r>
              <a:rPr lang="pl-PL" dirty="0" err="1"/>
              <a:t>party’s</a:t>
            </a:r>
            <a:r>
              <a:rPr lang="pl-PL" dirty="0"/>
              <a:t> </a:t>
            </a:r>
            <a:r>
              <a:rPr lang="pl-PL" dirty="0" err="1"/>
              <a:t>political</a:t>
            </a:r>
            <a:r>
              <a:rPr lang="pl-PL" dirty="0"/>
              <a:t> </a:t>
            </a:r>
            <a:r>
              <a:rPr lang="pl-PL" dirty="0" err="1"/>
              <a:t>programme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to do </a:t>
            </a:r>
            <a:r>
              <a:rPr lang="pl-PL" dirty="0" err="1"/>
              <a:t>mostly</a:t>
            </a:r>
            <a:r>
              <a:rPr lang="pl-PL" dirty="0"/>
              <a:t> with </a:t>
            </a:r>
            <a:r>
              <a:rPr lang="pl-PL" dirty="0" err="1"/>
              <a:t>estabilishing</a:t>
            </a:r>
            <a:r>
              <a:rPr lang="pl-PL" dirty="0"/>
              <a:t> a </a:t>
            </a:r>
            <a:r>
              <a:rPr lang="pl-PL" dirty="0" err="1"/>
              <a:t>strong</a:t>
            </a:r>
            <a:r>
              <a:rPr lang="pl-PL" dirty="0"/>
              <a:t> </a:t>
            </a:r>
            <a:r>
              <a:rPr lang="pl-PL" dirty="0" err="1"/>
              <a:t>communist</a:t>
            </a:r>
            <a:r>
              <a:rPr lang="pl-PL" dirty="0"/>
              <a:t> </a:t>
            </a:r>
            <a:r>
              <a:rPr lang="pl-PL" dirty="0" err="1"/>
              <a:t>goverment</a:t>
            </a:r>
            <a:r>
              <a:rPr lang="pl-PL" dirty="0"/>
              <a:t> in Poland as </a:t>
            </a:r>
            <a:r>
              <a:rPr lang="pl-PL" dirty="0" err="1"/>
              <a:t>well</a:t>
            </a:r>
            <a:r>
              <a:rPr lang="pl-PL" dirty="0"/>
              <a:t> as </a:t>
            </a:r>
            <a:r>
              <a:rPr lang="pl-PL" dirty="0" err="1"/>
              <a:t>spreading</a:t>
            </a:r>
            <a:r>
              <a:rPr lang="pl-PL" dirty="0"/>
              <a:t> the </a:t>
            </a:r>
            <a:r>
              <a:rPr lang="pl-PL" dirty="0" err="1"/>
              <a:t>ideology</a:t>
            </a:r>
            <a:r>
              <a:rPr lang="pl-PL" dirty="0"/>
              <a:t> to </a:t>
            </a:r>
            <a:r>
              <a:rPr lang="pl-PL" dirty="0" err="1"/>
              <a:t>neighboring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 and the </a:t>
            </a:r>
            <a:r>
              <a:rPr lang="pl-PL" dirty="0" err="1"/>
              <a:t>world</a:t>
            </a:r>
            <a:r>
              <a:rPr lang="pl-PL" dirty="0"/>
              <a:t> in </a:t>
            </a:r>
            <a:r>
              <a:rPr lang="pl-PL" dirty="0" err="1"/>
              <a:t>general</a:t>
            </a:r>
            <a:r>
              <a:rPr lang="pl-PL" dirty="0"/>
              <a:t>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6386" name="Picture 2" descr="Znalezione obrazy dla zapytania pz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42" y="2509255"/>
            <a:ext cx="4889220" cy="34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99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BB3593-3D84-4F1C-96E0-B96DE8A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polish</a:t>
            </a:r>
            <a:r>
              <a:rPr lang="pl-PL" dirty="0"/>
              <a:t> united </a:t>
            </a:r>
            <a:r>
              <a:rPr lang="pl-PL" dirty="0" err="1"/>
              <a:t>workers</a:t>
            </a:r>
            <a:r>
              <a:rPr lang="pl-PL" dirty="0"/>
              <a:t>’ party - </a:t>
            </a:r>
            <a:r>
              <a:rPr lang="pl-PL" dirty="0" err="1"/>
              <a:t>programme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C1891C-9CBC-4DDB-9CE3-B01D81EF6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73649"/>
            <a:ext cx="7729728" cy="3101983"/>
          </a:xfrm>
        </p:spPr>
        <p:txBody>
          <a:bodyPr/>
          <a:lstStyle/>
          <a:p>
            <a:r>
              <a:rPr lang="pl-PL" dirty="0" err="1"/>
              <a:t>Planned</a:t>
            </a:r>
            <a:r>
              <a:rPr lang="pl-PL" dirty="0"/>
              <a:t> </a:t>
            </a:r>
            <a:r>
              <a:rPr lang="pl-PL" dirty="0" err="1"/>
              <a:t>economy</a:t>
            </a:r>
            <a:r>
              <a:rPr lang="pl-PL" dirty="0"/>
              <a:t> and </a:t>
            </a:r>
            <a:r>
              <a:rPr lang="pl-PL" dirty="0" err="1"/>
              <a:t>agriculture</a:t>
            </a:r>
            <a:endParaRPr lang="pl-PL" dirty="0"/>
          </a:p>
          <a:p>
            <a:r>
              <a:rPr lang="pl-PL" dirty="0" err="1"/>
              <a:t>Collectivisation</a:t>
            </a:r>
            <a:r>
              <a:rPr lang="pl-PL" dirty="0"/>
              <a:t>, </a:t>
            </a:r>
            <a:r>
              <a:rPr lang="pl-PL" dirty="0" err="1"/>
              <a:t>eradication</a:t>
            </a:r>
            <a:r>
              <a:rPr lang="pl-PL" dirty="0"/>
              <a:t> of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property</a:t>
            </a:r>
            <a:endParaRPr lang="pl-PL" dirty="0"/>
          </a:p>
          <a:p>
            <a:r>
              <a:rPr lang="pl-PL" dirty="0" err="1"/>
              <a:t>Overtaking</a:t>
            </a:r>
            <a:r>
              <a:rPr lang="pl-PL" dirty="0"/>
              <a:t> of </a:t>
            </a:r>
            <a:r>
              <a:rPr lang="pl-PL" dirty="0" err="1"/>
              <a:t>private</a:t>
            </a:r>
            <a:r>
              <a:rPr lang="pl-PL" dirty="0"/>
              <a:t> enterprises by the </a:t>
            </a:r>
            <a:r>
              <a:rPr lang="pl-PL" dirty="0" err="1"/>
              <a:t>government</a:t>
            </a:r>
            <a:endParaRPr lang="pl-PL" dirty="0"/>
          </a:p>
          <a:p>
            <a:r>
              <a:rPr lang="pl-PL" dirty="0" err="1"/>
              <a:t>Prioritising</a:t>
            </a:r>
            <a:r>
              <a:rPr lang="pl-PL" dirty="0"/>
              <a:t> the </a:t>
            </a:r>
            <a:r>
              <a:rPr lang="pl-PL" dirty="0" err="1"/>
              <a:t>military</a:t>
            </a:r>
            <a:r>
              <a:rPr lang="pl-PL" dirty="0"/>
              <a:t> </a:t>
            </a:r>
            <a:r>
              <a:rPr lang="pl-PL" dirty="0" err="1"/>
              <a:t>industry</a:t>
            </a:r>
            <a:endParaRPr lang="pl-PL" dirty="0"/>
          </a:p>
          <a:p>
            <a:r>
              <a:rPr lang="pl-PL" dirty="0" err="1"/>
              <a:t>Political</a:t>
            </a:r>
            <a:r>
              <a:rPr lang="pl-PL" dirty="0"/>
              <a:t> </a:t>
            </a:r>
            <a:r>
              <a:rPr lang="pl-PL" dirty="0" err="1"/>
              <a:t>repressions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8323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78140D-5774-49D5-B8B8-698D9F6C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Daily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 </a:t>
            </a:r>
            <a:r>
              <a:rPr lang="pl-PL" dirty="0" err="1"/>
              <a:t>during</a:t>
            </a:r>
            <a:r>
              <a:rPr lang="pl-PL" dirty="0"/>
              <a:t> the </a:t>
            </a:r>
            <a:r>
              <a:rPr lang="pl-PL" dirty="0" err="1"/>
              <a:t>communist</a:t>
            </a:r>
            <a:r>
              <a:rPr lang="pl-PL" dirty="0"/>
              <a:t> Reign in </a:t>
            </a:r>
            <a:r>
              <a:rPr lang="pl-PL" dirty="0" err="1"/>
              <a:t>poland</a:t>
            </a:r>
            <a:r>
              <a:rPr lang="pl-PL" dirty="0"/>
              <a:t> (</a:t>
            </a:r>
            <a:r>
              <a:rPr lang="pl-PL" dirty="0" err="1"/>
              <a:t>until</a:t>
            </a:r>
            <a:r>
              <a:rPr lang="pl-PL" dirty="0"/>
              <a:t> 1989)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74E41C-CD3B-46F9-82A4-A97C7AA46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22" y="2560771"/>
            <a:ext cx="7729728" cy="3101983"/>
          </a:xfrm>
        </p:spPr>
        <p:txBody>
          <a:bodyPr/>
          <a:lstStyle/>
          <a:p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shortage</a:t>
            </a:r>
            <a:r>
              <a:rPr lang="pl-PL" dirty="0"/>
              <a:t> in </a:t>
            </a:r>
            <a:r>
              <a:rPr lang="pl-PL" dirty="0" err="1"/>
              <a:t>nessecities</a:t>
            </a:r>
            <a:r>
              <a:rPr lang="pl-PL" dirty="0"/>
              <a:t> (</a:t>
            </a:r>
            <a:r>
              <a:rPr lang="pl-PL" dirty="0" err="1"/>
              <a:t>such</a:t>
            </a:r>
            <a:r>
              <a:rPr lang="pl-PL" dirty="0"/>
              <a:t> as food and </a:t>
            </a:r>
            <a:r>
              <a:rPr lang="pl-PL" dirty="0" err="1"/>
              <a:t>basic</a:t>
            </a:r>
            <a:r>
              <a:rPr lang="pl-PL" dirty="0"/>
              <a:t> </a:t>
            </a:r>
            <a:r>
              <a:rPr lang="pl-PL" dirty="0" err="1"/>
              <a:t>articles</a:t>
            </a:r>
            <a:r>
              <a:rPr lang="pl-PL" dirty="0"/>
              <a:t>)</a:t>
            </a:r>
          </a:p>
          <a:p>
            <a:r>
              <a:rPr lang="pl-PL" dirty="0" err="1"/>
              <a:t>Ever</a:t>
            </a:r>
            <a:r>
              <a:rPr lang="pl-PL" dirty="0"/>
              <a:t> – </a:t>
            </a: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political</a:t>
            </a:r>
            <a:r>
              <a:rPr lang="pl-PL" dirty="0"/>
              <a:t> propaganda and </a:t>
            </a:r>
            <a:r>
              <a:rPr lang="pl-PL" dirty="0" err="1"/>
              <a:t>indoctrination</a:t>
            </a:r>
            <a:r>
              <a:rPr lang="pl-PL" dirty="0"/>
              <a:t> of </a:t>
            </a:r>
            <a:r>
              <a:rPr lang="pl-PL" dirty="0" err="1"/>
              <a:t>society</a:t>
            </a:r>
            <a:r>
              <a:rPr lang="pl-PL" dirty="0"/>
              <a:t> (</a:t>
            </a:r>
            <a:r>
              <a:rPr lang="pl-PL" dirty="0" err="1"/>
              <a:t>especially</a:t>
            </a:r>
            <a:r>
              <a:rPr lang="pl-PL" dirty="0"/>
              <a:t> </a:t>
            </a:r>
            <a:r>
              <a:rPr lang="pl-PL" dirty="0" err="1"/>
              <a:t>young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)</a:t>
            </a:r>
          </a:p>
          <a:p>
            <a:r>
              <a:rPr lang="pl-PL" dirty="0" err="1"/>
              <a:t>Poverty</a:t>
            </a:r>
            <a:endParaRPr lang="pl-PL" dirty="0"/>
          </a:p>
          <a:p>
            <a:endParaRPr lang="pl-PL" dirty="0"/>
          </a:p>
        </p:txBody>
      </p:sp>
      <p:pic>
        <p:nvPicPr>
          <p:cNvPr id="17410" name="Picture 2" descr="Znalezione obrazy dla zapytania kartki p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53" y="2153412"/>
            <a:ext cx="29527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Znalezione obrazy dla zapytania propaganda młodzież p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818" y="2728314"/>
            <a:ext cx="2764182" cy="38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Znalezione obrazy dla zapytania prl kolej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56" y="3660507"/>
            <a:ext cx="5043988" cy="31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Znalezione obrazy dla zapytania półki w sklepach p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22" y="3660507"/>
            <a:ext cx="4708347" cy="274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1DE64D-A213-4EB5-9544-16DCFFD2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Examples</a:t>
            </a:r>
            <a:r>
              <a:rPr lang="pl-PL" dirty="0"/>
              <a:t> of </a:t>
            </a:r>
            <a:r>
              <a:rPr lang="pl-PL" dirty="0" err="1"/>
              <a:t>Totalitarian</a:t>
            </a:r>
            <a:r>
              <a:rPr lang="pl-PL" dirty="0"/>
              <a:t> </a:t>
            </a:r>
            <a:r>
              <a:rPr lang="pl-PL" dirty="0" err="1"/>
              <a:t>regimes</a:t>
            </a:r>
            <a:r>
              <a:rPr lang="pl-PL" dirty="0"/>
              <a:t> and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leaders</a:t>
            </a:r>
            <a:r>
              <a:rPr lang="pl-PL" dirty="0"/>
              <a:t> </a:t>
            </a:r>
            <a:r>
              <a:rPr lang="pl-PL" dirty="0" err="1"/>
              <a:t>throughout</a:t>
            </a:r>
            <a:r>
              <a:rPr lang="pl-PL" dirty="0"/>
              <a:t> </a:t>
            </a:r>
            <a:r>
              <a:rPr lang="pl-PL" dirty="0" err="1"/>
              <a:t>history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4FC8C1-5748-477D-9D29-71050145F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Fascist</a:t>
            </a:r>
            <a:r>
              <a:rPr lang="pl-PL" dirty="0"/>
              <a:t> </a:t>
            </a:r>
            <a:r>
              <a:rPr lang="pl-PL" dirty="0" err="1"/>
              <a:t>Italy</a:t>
            </a:r>
            <a:r>
              <a:rPr lang="pl-PL" dirty="0"/>
              <a:t> (1922 – 1943) – Benito Mussolini</a:t>
            </a:r>
          </a:p>
        </p:txBody>
      </p:sp>
      <p:pic>
        <p:nvPicPr>
          <p:cNvPr id="2050" name="Picture 2" descr="Znalezione obrazy dla zapytania benito mussoli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24" y="2638044"/>
            <a:ext cx="4105044" cy="31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0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4A216B-2519-4B8A-9158-4525A72C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examples</a:t>
            </a:r>
            <a:r>
              <a:rPr lang="pl-PL" dirty="0"/>
              <a:t> of </a:t>
            </a:r>
            <a:r>
              <a:rPr lang="pl-PL" dirty="0" err="1"/>
              <a:t>Totalitarian</a:t>
            </a:r>
            <a:r>
              <a:rPr lang="pl-PL" dirty="0"/>
              <a:t> </a:t>
            </a:r>
            <a:r>
              <a:rPr lang="pl-PL" dirty="0" err="1"/>
              <a:t>regimes</a:t>
            </a:r>
            <a:r>
              <a:rPr lang="pl-PL" dirty="0"/>
              <a:t> and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leaders</a:t>
            </a:r>
            <a:r>
              <a:rPr lang="pl-PL" dirty="0"/>
              <a:t> </a:t>
            </a:r>
            <a:r>
              <a:rPr lang="pl-PL" dirty="0" err="1"/>
              <a:t>throughout</a:t>
            </a:r>
            <a:r>
              <a:rPr lang="pl-PL" dirty="0"/>
              <a:t> </a:t>
            </a:r>
            <a:r>
              <a:rPr lang="pl-PL" dirty="0" err="1"/>
              <a:t>history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1267B9-8E94-4F6B-8E72-F1ACA6F3C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Nazi Germany (1933 – 1945) – Adolf Hitler</a:t>
            </a:r>
          </a:p>
          <a:p>
            <a:endParaRPr lang="pl-PL" dirty="0"/>
          </a:p>
        </p:txBody>
      </p:sp>
      <p:pic>
        <p:nvPicPr>
          <p:cNvPr id="3074" name="Picture 2" descr="Znalezione obrazy dla zapytania adolf hit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61" y="2370014"/>
            <a:ext cx="2898505" cy="42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5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3BB9F8-7032-44F0-9C4C-BA036153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examples</a:t>
            </a:r>
            <a:r>
              <a:rPr lang="pl-PL" dirty="0"/>
              <a:t> of </a:t>
            </a:r>
            <a:r>
              <a:rPr lang="pl-PL" dirty="0" err="1"/>
              <a:t>Totalitarian</a:t>
            </a:r>
            <a:r>
              <a:rPr lang="pl-PL" dirty="0"/>
              <a:t> </a:t>
            </a:r>
            <a:r>
              <a:rPr lang="pl-PL" dirty="0" err="1"/>
              <a:t>regimes</a:t>
            </a:r>
            <a:r>
              <a:rPr lang="pl-PL" dirty="0"/>
              <a:t> and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leaders</a:t>
            </a:r>
            <a:r>
              <a:rPr lang="pl-PL" dirty="0"/>
              <a:t> </a:t>
            </a:r>
            <a:r>
              <a:rPr lang="pl-PL" dirty="0" err="1"/>
              <a:t>throughout</a:t>
            </a:r>
            <a:r>
              <a:rPr lang="pl-PL" dirty="0"/>
              <a:t> </a:t>
            </a:r>
            <a:r>
              <a:rPr lang="pl-PL" dirty="0" err="1"/>
              <a:t>history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041016-75EF-4052-BC69-754201FC3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Soviet</a:t>
            </a:r>
            <a:r>
              <a:rPr lang="pl-PL" dirty="0"/>
              <a:t> Union (1922 – 1990) – </a:t>
            </a:r>
            <a:r>
              <a:rPr lang="pl-PL" dirty="0" err="1"/>
              <a:t>governed</a:t>
            </a:r>
            <a:r>
              <a:rPr lang="pl-PL" dirty="0"/>
              <a:t> by the </a:t>
            </a:r>
            <a:r>
              <a:rPr lang="pl-PL" dirty="0" err="1"/>
              <a:t>communist</a:t>
            </a:r>
            <a:r>
              <a:rPr lang="pl-PL" dirty="0"/>
              <a:t> party</a:t>
            </a:r>
          </a:p>
          <a:p>
            <a:endParaRPr lang="pl-PL" dirty="0"/>
          </a:p>
        </p:txBody>
      </p:sp>
      <p:pic>
        <p:nvPicPr>
          <p:cNvPr id="4100" name="Picture 4" descr="Znalezione obrazy dla zapytania the soviet un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55" y="3143915"/>
            <a:ext cx="7263289" cy="359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4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1361DF-DD75-4E7C-9CF7-31385F74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examples</a:t>
            </a:r>
            <a:r>
              <a:rPr lang="pl-PL" dirty="0"/>
              <a:t> of </a:t>
            </a:r>
            <a:r>
              <a:rPr lang="pl-PL" dirty="0" err="1"/>
              <a:t>Totalitarian</a:t>
            </a:r>
            <a:r>
              <a:rPr lang="pl-PL" dirty="0"/>
              <a:t> </a:t>
            </a:r>
            <a:r>
              <a:rPr lang="pl-PL" dirty="0" err="1"/>
              <a:t>regimes</a:t>
            </a:r>
            <a:r>
              <a:rPr lang="pl-PL" dirty="0"/>
              <a:t> and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leaders</a:t>
            </a:r>
            <a:r>
              <a:rPr lang="pl-PL" dirty="0"/>
              <a:t> </a:t>
            </a:r>
            <a:r>
              <a:rPr lang="pl-PL" dirty="0" err="1"/>
              <a:t>throughout</a:t>
            </a:r>
            <a:r>
              <a:rPr lang="pl-PL" dirty="0"/>
              <a:t> </a:t>
            </a:r>
            <a:r>
              <a:rPr lang="pl-PL" dirty="0" err="1"/>
              <a:t>history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F9B50E-F1BC-45C4-9A3A-0D4A04307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North</a:t>
            </a:r>
            <a:r>
              <a:rPr lang="pl-PL" dirty="0"/>
              <a:t> Korea (1948 – </a:t>
            </a:r>
            <a:r>
              <a:rPr lang="pl-PL" dirty="0" err="1"/>
              <a:t>present</a:t>
            </a:r>
            <a:r>
              <a:rPr lang="pl-PL" dirty="0"/>
              <a:t>) – </a:t>
            </a:r>
            <a:r>
              <a:rPr lang="pl-PL" dirty="0" err="1"/>
              <a:t>governed</a:t>
            </a:r>
            <a:r>
              <a:rPr lang="pl-PL" dirty="0"/>
              <a:t> by one party with </a:t>
            </a:r>
            <a:r>
              <a:rPr lang="pl-PL" dirty="0" err="1"/>
              <a:t>dictator</a:t>
            </a:r>
            <a:r>
              <a:rPr lang="pl-PL" dirty="0"/>
              <a:t> (</a:t>
            </a:r>
            <a:r>
              <a:rPr lang="pl-PL" dirty="0" err="1"/>
              <a:t>currently</a:t>
            </a:r>
            <a:r>
              <a:rPr lang="pl-PL" dirty="0"/>
              <a:t> Kim </a:t>
            </a:r>
            <a:r>
              <a:rPr lang="pl-PL" dirty="0" err="1"/>
              <a:t>Jong</a:t>
            </a:r>
            <a:r>
              <a:rPr lang="pl-PL" dirty="0"/>
              <a:t> – </a:t>
            </a:r>
            <a:r>
              <a:rPr lang="pl-PL" dirty="0" err="1"/>
              <a:t>Un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pic>
        <p:nvPicPr>
          <p:cNvPr id="5122" name="Picture 2" descr="Znalezione obrazy dla zapytania korea północna totalitary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3352196"/>
            <a:ext cx="5855147" cy="35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8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FED00E-8ACC-4122-889F-96C3F2DD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examples</a:t>
            </a:r>
            <a:r>
              <a:rPr lang="pl-PL" dirty="0"/>
              <a:t> of </a:t>
            </a:r>
            <a:r>
              <a:rPr lang="pl-PL" dirty="0" err="1"/>
              <a:t>Totalitarian</a:t>
            </a:r>
            <a:r>
              <a:rPr lang="pl-PL" dirty="0"/>
              <a:t> </a:t>
            </a:r>
            <a:r>
              <a:rPr lang="pl-PL" dirty="0" err="1"/>
              <a:t>regimes</a:t>
            </a:r>
            <a:r>
              <a:rPr lang="pl-PL" dirty="0"/>
              <a:t> and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leaders</a:t>
            </a:r>
            <a:r>
              <a:rPr lang="pl-PL" dirty="0"/>
              <a:t> </a:t>
            </a:r>
            <a:r>
              <a:rPr lang="pl-PL" dirty="0" err="1"/>
              <a:t>throughout</a:t>
            </a:r>
            <a:r>
              <a:rPr lang="pl-PL" dirty="0"/>
              <a:t> </a:t>
            </a:r>
            <a:r>
              <a:rPr lang="pl-PL" dirty="0" err="1"/>
              <a:t>history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0A1214-9580-43B0-8EB3-891F73FF4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Francoist</a:t>
            </a:r>
            <a:r>
              <a:rPr lang="pl-PL" dirty="0"/>
              <a:t> </a:t>
            </a:r>
            <a:r>
              <a:rPr lang="pl-PL" dirty="0" err="1"/>
              <a:t>Spain</a:t>
            </a:r>
            <a:r>
              <a:rPr lang="pl-PL" dirty="0"/>
              <a:t> (1936 – 1975) – Francisco Franco</a:t>
            </a:r>
          </a:p>
          <a:p>
            <a:endParaRPr lang="pl-PL" dirty="0"/>
          </a:p>
        </p:txBody>
      </p:sp>
      <p:pic>
        <p:nvPicPr>
          <p:cNvPr id="6146" name="Picture 2" descr="Znalezione obrazy dla zapytania Francoist S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85" y="3115391"/>
            <a:ext cx="6571831" cy="34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6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D5796-3F73-41FF-8314-F0FC2F5B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examples</a:t>
            </a:r>
            <a:r>
              <a:rPr lang="pl-PL" dirty="0"/>
              <a:t> of </a:t>
            </a:r>
            <a:r>
              <a:rPr lang="pl-PL" dirty="0" err="1"/>
              <a:t>Totalitarian</a:t>
            </a:r>
            <a:r>
              <a:rPr lang="pl-PL" dirty="0"/>
              <a:t> </a:t>
            </a:r>
            <a:r>
              <a:rPr lang="pl-PL" dirty="0" err="1"/>
              <a:t>regimes</a:t>
            </a:r>
            <a:r>
              <a:rPr lang="pl-PL" dirty="0"/>
              <a:t> and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leaders</a:t>
            </a:r>
            <a:r>
              <a:rPr lang="pl-PL" dirty="0"/>
              <a:t> </a:t>
            </a:r>
            <a:r>
              <a:rPr lang="pl-PL" dirty="0" err="1"/>
              <a:t>throughout</a:t>
            </a:r>
            <a:r>
              <a:rPr lang="pl-PL" dirty="0"/>
              <a:t> </a:t>
            </a:r>
            <a:r>
              <a:rPr lang="pl-PL" dirty="0" err="1"/>
              <a:t>history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DC2AD4-BE66-4B82-B93D-82AB1686B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57" y="2638043"/>
            <a:ext cx="7729728" cy="3101983"/>
          </a:xfrm>
        </p:spPr>
        <p:txBody>
          <a:bodyPr/>
          <a:lstStyle/>
          <a:p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Legionary</a:t>
            </a:r>
            <a:r>
              <a:rPr lang="pl-PL" dirty="0"/>
              <a:t> </a:t>
            </a:r>
            <a:r>
              <a:rPr lang="pl-PL" dirty="0" err="1"/>
              <a:t>State</a:t>
            </a:r>
            <a:r>
              <a:rPr lang="pl-PL" dirty="0"/>
              <a:t> in Romania (1940 – 1941) – </a:t>
            </a:r>
            <a:r>
              <a:rPr lang="pl-PL" dirty="0" err="1"/>
              <a:t>Ion</a:t>
            </a:r>
            <a:r>
              <a:rPr lang="pl-PL" dirty="0"/>
              <a:t> Antonescu</a:t>
            </a:r>
          </a:p>
          <a:p>
            <a:endParaRPr lang="pl-PL" dirty="0"/>
          </a:p>
        </p:txBody>
      </p:sp>
      <p:pic>
        <p:nvPicPr>
          <p:cNvPr id="7172" name="Picture 4" descr="Znalezione obrazy dla zapytania National Legionary State in Rom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65" y="2243650"/>
            <a:ext cx="3295963" cy="46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1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56BDCE-740D-496E-A141-DDBA6B3E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examples</a:t>
            </a:r>
            <a:r>
              <a:rPr lang="pl-PL" dirty="0"/>
              <a:t> of </a:t>
            </a:r>
            <a:r>
              <a:rPr lang="pl-PL" dirty="0" err="1"/>
              <a:t>Totalitarian</a:t>
            </a:r>
            <a:r>
              <a:rPr lang="pl-PL" dirty="0"/>
              <a:t> </a:t>
            </a:r>
            <a:r>
              <a:rPr lang="pl-PL" dirty="0" err="1"/>
              <a:t>regimes</a:t>
            </a:r>
            <a:r>
              <a:rPr lang="pl-PL" dirty="0"/>
              <a:t> and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leaders</a:t>
            </a:r>
            <a:r>
              <a:rPr lang="pl-PL" dirty="0"/>
              <a:t> </a:t>
            </a:r>
            <a:r>
              <a:rPr lang="pl-PL" dirty="0" err="1"/>
              <a:t>throughout</a:t>
            </a:r>
            <a:r>
              <a:rPr lang="pl-PL" dirty="0"/>
              <a:t> </a:t>
            </a:r>
            <a:r>
              <a:rPr lang="pl-PL" dirty="0" err="1"/>
              <a:t>history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95EE04-0B6F-41EB-829D-216F037DD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People’s</a:t>
            </a:r>
            <a:r>
              <a:rPr lang="pl-PL" dirty="0"/>
              <a:t> Republic of China (1949 – 1976) – </a:t>
            </a:r>
            <a:r>
              <a:rPr lang="pl-PL" dirty="0" err="1"/>
              <a:t>governed</a:t>
            </a:r>
            <a:r>
              <a:rPr lang="pl-PL" dirty="0"/>
              <a:t> by the </a:t>
            </a:r>
            <a:r>
              <a:rPr lang="pl-PL" dirty="0" err="1"/>
              <a:t>communist</a:t>
            </a:r>
            <a:r>
              <a:rPr lang="pl-PL" dirty="0"/>
              <a:t> party</a:t>
            </a:r>
          </a:p>
          <a:p>
            <a:endParaRPr lang="pl-PL" dirty="0"/>
          </a:p>
        </p:txBody>
      </p:sp>
      <p:pic>
        <p:nvPicPr>
          <p:cNvPr id="8194" name="Picture 2" descr="Znalezione obrazy dla zapytania republika chin totalitary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49" y="3089870"/>
            <a:ext cx="5343101" cy="35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18538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Paczka</Template>
  <TotalTime>364</TotalTime>
  <Words>1280</Words>
  <Application>Microsoft Office PowerPoint</Application>
  <PresentationFormat>Widescreen</PresentationFormat>
  <Paragraphs>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Paczka</vt:lpstr>
      <vt:lpstr>Causes of totalitarianism in poland in the past</vt:lpstr>
      <vt:lpstr>totalitarianism</vt:lpstr>
      <vt:lpstr>Examples of Totalitarian regimes and their leaders throughout history</vt:lpstr>
      <vt:lpstr>examples of Totalitarian regimes and their leaders throughout history</vt:lpstr>
      <vt:lpstr>examples of Totalitarian regimes and their leaders throughout history</vt:lpstr>
      <vt:lpstr>examples of Totalitarian regimes and their leaders throughout history</vt:lpstr>
      <vt:lpstr>examples of Totalitarian regimes and their leaders throughout history</vt:lpstr>
      <vt:lpstr>examples of Totalitarian regimes and their leaders throughout history</vt:lpstr>
      <vt:lpstr>examples of Totalitarian regimes and their leaders throughout history</vt:lpstr>
      <vt:lpstr>Why countries BECAME TOTALITARIAN?</vt:lpstr>
      <vt:lpstr>totalitarianism in the ussr</vt:lpstr>
      <vt:lpstr>Poland forced to have a communist government</vt:lpstr>
      <vt:lpstr>The iron curtain</vt:lpstr>
      <vt:lpstr>stalinism</vt:lpstr>
      <vt:lpstr>Totalitarianism in poland </vt:lpstr>
      <vt:lpstr>Totalitarianism in poland </vt:lpstr>
      <vt:lpstr>State national council</vt:lpstr>
      <vt:lpstr>Totalitarianism in poland (1948 – 1956)</vt:lpstr>
      <vt:lpstr>Forged referendum - 1946</vt:lpstr>
      <vt:lpstr>The polish workers’ party</vt:lpstr>
      <vt:lpstr>The polish united workers’ party</vt:lpstr>
      <vt:lpstr>The polish united workers’ party - programme</vt:lpstr>
      <vt:lpstr>Daily problems during the communist Reign in poland (until 1989)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totalitarianism in poland in the past</dc:title>
  <dc:creator>Ewa Janusz</dc:creator>
  <cp:lastModifiedBy>Dimitris</cp:lastModifiedBy>
  <cp:revision>41</cp:revision>
  <dcterms:created xsi:type="dcterms:W3CDTF">2019-10-27T16:51:50Z</dcterms:created>
  <dcterms:modified xsi:type="dcterms:W3CDTF">2019-12-13T17:47:02Z</dcterms:modified>
</cp:coreProperties>
</file>